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2" r:id="rId1"/>
  </p:sldMasterIdLst>
  <p:notesMasterIdLst>
    <p:notesMasterId r:id="rId26"/>
  </p:notesMasterIdLst>
  <p:sldIdLst>
    <p:sldId id="313" r:id="rId2"/>
    <p:sldId id="258" r:id="rId3"/>
    <p:sldId id="257" r:id="rId4"/>
    <p:sldId id="316" r:id="rId5"/>
    <p:sldId id="315" r:id="rId6"/>
    <p:sldId id="317" r:id="rId7"/>
    <p:sldId id="347" r:id="rId8"/>
    <p:sldId id="348" r:id="rId9"/>
    <p:sldId id="318" r:id="rId10"/>
    <p:sldId id="330" r:id="rId11"/>
    <p:sldId id="331" r:id="rId12"/>
    <p:sldId id="332" r:id="rId13"/>
    <p:sldId id="333" r:id="rId14"/>
    <p:sldId id="334" r:id="rId15"/>
    <p:sldId id="335" r:id="rId16"/>
    <p:sldId id="338" r:id="rId17"/>
    <p:sldId id="339" r:id="rId18"/>
    <p:sldId id="341" r:id="rId19"/>
    <p:sldId id="336" r:id="rId20"/>
    <p:sldId id="337" r:id="rId21"/>
    <p:sldId id="345" r:id="rId22"/>
    <p:sldId id="346" r:id="rId23"/>
    <p:sldId id="349" r:id="rId24"/>
    <p:sldId id="340" r:id="rId25"/>
  </p:sldIdLst>
  <p:sldSz cx="9144000" cy="5143500" type="screen16x9"/>
  <p:notesSz cx="6858000" cy="9144000"/>
  <p:embeddedFontLst>
    <p:embeddedFont>
      <p:font typeface="Barlow SemiBold" panose="00000700000000000000" pitchFamily="2" charset="0"/>
      <p:regular r:id="rId27"/>
      <p:bold r:id="rId28"/>
      <p:italic r:id="rId29"/>
      <p:boldItalic r:id="rId30"/>
    </p:embeddedFont>
    <p:embeddedFont>
      <p:font typeface="Bodoni MT Black" panose="02070A03080606020203" pitchFamily="18" charset="0"/>
      <p:bold r:id="rId31"/>
      <p:boldItalic r:id="rId32"/>
    </p:embeddedFont>
    <p:embeddedFont>
      <p:font typeface="Book Antiqua" panose="02040602050305030304" pitchFamily="18" charset="0"/>
      <p:regular r:id="rId33"/>
      <p:bold r:id="rId34"/>
      <p:italic r:id="rId35"/>
      <p:boldItalic r:id="rId36"/>
    </p:embeddedFont>
    <p:embeddedFont>
      <p:font typeface="Commissioner" panose="020B0604020202020204" charset="0"/>
      <p:regular r:id="rId37"/>
      <p:bold r:id="rId38"/>
    </p:embeddedFont>
    <p:embeddedFont>
      <p:font typeface="Commissioner ExtraBold" panose="020B0604020202020204" charset="0"/>
      <p:bold r:id="rId39"/>
    </p:embeddedFont>
    <p:embeddedFont>
      <p:font typeface="Consolas" panose="020B0609020204030204" pitchFamily="49" charset="0"/>
      <p:regular r:id="rId40"/>
      <p:bold r:id="rId41"/>
      <p:italic r:id="rId42"/>
      <p:boldItalic r:id="rId43"/>
    </p:embeddedFont>
    <p:embeddedFont>
      <p:font typeface="Syne" panose="020B0604020202020204" charset="0"/>
      <p:regular r:id="rId44"/>
      <p:bold r:id="rId4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Introduction" id="{502CA840-490B-4564-AC8A-932479AAC830}">
          <p14:sldIdLst>
            <p14:sldId id="313"/>
            <p14:sldId id="258"/>
            <p14:sldId id="257"/>
            <p14:sldId id="316"/>
            <p14:sldId id="315"/>
            <p14:sldId id="317"/>
          </p14:sldIdLst>
        </p14:section>
        <p14:section name="Dataset 1 EDA" id="{69F6BF33-3A98-49FF-A87A-51B98C8F6898}">
          <p14:sldIdLst>
            <p14:sldId id="347"/>
            <p14:sldId id="348"/>
          </p14:sldIdLst>
        </p14:section>
        <p14:section name="Dataset 2 EDA" id="{EB6D501B-2946-4225-84DD-30F7FE91AF72}">
          <p14:sldIdLst>
            <p14:sldId id="318"/>
            <p14:sldId id="330"/>
          </p14:sldIdLst>
        </p14:section>
        <p14:section name="Dataset 3 EDA" id="{118A000C-DB2C-4515-A03D-EF7213AF902C}">
          <p14:sldIdLst>
            <p14:sldId id="331"/>
            <p14:sldId id="332"/>
          </p14:sldIdLst>
        </p14:section>
        <p14:section name="Merged Data EDA" id="{C4461E61-B71A-46E4-9234-9EC5FEB0CC6B}">
          <p14:sldIdLst>
            <p14:sldId id="333"/>
            <p14:sldId id="334"/>
          </p14:sldIdLst>
        </p14:section>
        <p14:section name="Statsmodels Modelling" id="{55FE2B46-1908-4C8F-AC80-0C8CCD6F23F7}">
          <p14:sldIdLst>
            <p14:sldId id="335"/>
            <p14:sldId id="338"/>
          </p14:sldIdLst>
        </p14:section>
        <p14:section name="MatPlotLib Section" id="{1B5C9EF9-BF65-49F4-9626-91C83773C76B}">
          <p14:sldIdLst>
            <p14:sldId id="339"/>
            <p14:sldId id="341"/>
            <p14:sldId id="336"/>
            <p14:sldId id="337"/>
          </p14:sldIdLst>
        </p14:section>
        <p14:section name="Conclusions Section" id="{7B9FAD76-35E8-4392-94CA-2DB42C809B36}">
          <p14:sldIdLst>
            <p14:sldId id="345"/>
            <p14:sldId id="346"/>
            <p14:sldId id="349"/>
            <p14:sldId id="34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CCFF"/>
    <a:srgbClr val="F6EFD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3D307C3-A5DC-C84F-1358-0EA4C358A953}" v="43" dt="2025-02-09T18:34:05.063"/>
    <p1510:client id="{3A289F8E-2953-BCC9-1569-A9B5F07C00AA}" v="1139" dt="2025-02-09T17:31:32.347"/>
    <p1510:client id="{6F4B7AD4-3DD1-4A00-8DF0-8FD576D51C92}" v="7689" dt="2025-02-09T18:36:13.514"/>
    <p1510:client id="{8D948A7D-7F8C-1931-9BD9-5C884F859C40}" v="3125" dt="2025-02-09T15:17:08.197"/>
    <p1510:client id="{D157E7F4-9ECC-8DFA-F772-C8A35E0B7339}" v="4271" dt="2025-02-09T09:26:18.548"/>
  </p1510:revLst>
</p1510:revInfo>
</file>

<file path=ppt/tableStyles.xml><?xml version="1.0" encoding="utf-8"?>
<a:tblStyleLst xmlns:a="http://schemas.openxmlformats.org/drawingml/2006/main" def="{0CF899E9-E3D9-4BD7-A448-EA2A4941B54A}">
  <a:tblStyle styleId="{0CF899E9-E3D9-4BD7-A448-EA2A4941B54A}"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964" autoAdjust="0"/>
    <p:restoredTop sz="93447" autoAdjust="0"/>
  </p:normalViewPr>
  <p:slideViewPr>
    <p:cSldViewPr snapToGrid="0">
      <p:cViewPr varScale="1">
        <p:scale>
          <a:sx n="84" d="100"/>
          <a:sy n="84" d="100"/>
        </p:scale>
        <p:origin x="920" y="4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9" Type="http://schemas.openxmlformats.org/officeDocument/2006/relationships/font" Target="fonts/font13.fntdata"/><Relationship Id="rId21" Type="http://schemas.openxmlformats.org/officeDocument/2006/relationships/slide" Target="slides/slide20.xml"/><Relationship Id="rId34" Type="http://schemas.openxmlformats.org/officeDocument/2006/relationships/font" Target="fonts/font8.fntdata"/><Relationship Id="rId42" Type="http://schemas.openxmlformats.org/officeDocument/2006/relationships/font" Target="fonts/font16.fntdata"/><Relationship Id="rId47" Type="http://schemas.openxmlformats.org/officeDocument/2006/relationships/viewProps" Target="viewProps.xml"/><Relationship Id="rId50"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3.fntdata"/><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6.fntdata"/><Relationship Id="rId37" Type="http://schemas.openxmlformats.org/officeDocument/2006/relationships/font" Target="fonts/font11.fntdata"/><Relationship Id="rId40" Type="http://schemas.openxmlformats.org/officeDocument/2006/relationships/font" Target="fonts/font14.fntdata"/><Relationship Id="rId45" Type="http://schemas.openxmlformats.org/officeDocument/2006/relationships/font" Target="fonts/font19.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36" Type="http://schemas.openxmlformats.org/officeDocument/2006/relationships/font" Target="fonts/font10.fntdata"/><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5.fntdata"/><Relationship Id="rId44" Type="http://schemas.openxmlformats.org/officeDocument/2006/relationships/font" Target="fonts/font1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font" Target="fonts/font9.fntdata"/><Relationship Id="rId43" Type="http://schemas.openxmlformats.org/officeDocument/2006/relationships/font" Target="fonts/font17.fntdata"/><Relationship Id="rId48" Type="http://schemas.openxmlformats.org/officeDocument/2006/relationships/theme" Target="theme/theme1.xml"/><Relationship Id="rId8" Type="http://schemas.openxmlformats.org/officeDocument/2006/relationships/slide" Target="slides/slide7.xml"/><Relationship Id="rId51" Type="http://schemas.microsoft.com/office/2015/10/relationships/revisionInfo" Target="revisionInfo.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7.fntdata"/><Relationship Id="rId38" Type="http://schemas.openxmlformats.org/officeDocument/2006/relationships/font" Target="fonts/font12.fntdata"/><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font" Target="fonts/font15.fntdata"/><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odan1219@gmail.com" userId="S::urn:spo:guest#chodan1219@gmail.com::" providerId="AD" clId="Web-{03D307C3-A5DC-C84F-1358-0EA4C358A953}"/>
    <pc:docChg chg="modSld sldOrd">
      <pc:chgData name="chodan1219@gmail.com" userId="S::urn:spo:guest#chodan1219@gmail.com::" providerId="AD" clId="Web-{03D307C3-A5DC-C84F-1358-0EA4C358A953}" dt="2025-02-09T18:34:05.063" v="41"/>
      <pc:docMkLst>
        <pc:docMk/>
      </pc:docMkLst>
      <pc:sldChg chg="ord">
        <pc:chgData name="chodan1219@gmail.com" userId="S::urn:spo:guest#chodan1219@gmail.com::" providerId="AD" clId="Web-{03D307C3-A5DC-C84F-1358-0EA4C358A953}" dt="2025-02-09T18:34:05.063" v="41"/>
        <pc:sldMkLst>
          <pc:docMk/>
          <pc:sldMk cId="2251156914" sldId="341"/>
        </pc:sldMkLst>
      </pc:sldChg>
      <pc:sldChg chg="modSp">
        <pc:chgData name="chodan1219@gmail.com" userId="S::urn:spo:guest#chodan1219@gmail.com::" providerId="AD" clId="Web-{03D307C3-A5DC-C84F-1358-0EA4C358A953}" dt="2025-02-09T17:39:55.830" v="8" actId="1076"/>
        <pc:sldMkLst>
          <pc:docMk/>
          <pc:sldMk cId="2703783022" sldId="343"/>
        </pc:sldMkLst>
        <pc:picChg chg="mod">
          <ac:chgData name="chodan1219@gmail.com" userId="S::urn:spo:guest#chodan1219@gmail.com::" providerId="AD" clId="Web-{03D307C3-A5DC-C84F-1358-0EA4C358A953}" dt="2025-02-09T17:39:53.111" v="7" actId="1076"/>
          <ac:picMkLst>
            <pc:docMk/>
            <pc:sldMk cId="2703783022" sldId="343"/>
            <ac:picMk id="6" creationId="{A348D85C-024F-A987-2135-6F6EC1DD89AD}"/>
          </ac:picMkLst>
        </pc:picChg>
        <pc:picChg chg="mod">
          <ac:chgData name="chodan1219@gmail.com" userId="S::urn:spo:guest#chodan1219@gmail.com::" providerId="AD" clId="Web-{03D307C3-A5DC-C84F-1358-0EA4C358A953}" dt="2025-02-09T17:39:55.830" v="8" actId="1076"/>
          <ac:picMkLst>
            <pc:docMk/>
            <pc:sldMk cId="2703783022" sldId="343"/>
            <ac:picMk id="9" creationId="{21B82E7C-8D90-C07D-83D8-155F1ADD9F6F}"/>
          </ac:picMkLst>
        </pc:picChg>
        <pc:picChg chg="mod">
          <ac:chgData name="chodan1219@gmail.com" userId="S::urn:spo:guest#chodan1219@gmail.com::" providerId="AD" clId="Web-{03D307C3-A5DC-C84F-1358-0EA4C358A953}" dt="2025-02-09T17:39:49.408" v="6" actId="1076"/>
          <ac:picMkLst>
            <pc:docMk/>
            <pc:sldMk cId="2703783022" sldId="343"/>
            <ac:picMk id="10" creationId="{787FD59B-7868-3D30-4403-33FF1C1BAED8}"/>
          </ac:picMkLst>
        </pc:picChg>
      </pc:sldChg>
      <pc:sldChg chg="addSp delSp modSp">
        <pc:chgData name="chodan1219@gmail.com" userId="S::urn:spo:guest#chodan1219@gmail.com::" providerId="AD" clId="Web-{03D307C3-A5DC-C84F-1358-0EA4C358A953}" dt="2025-02-09T18:26:06.374" v="40"/>
        <pc:sldMkLst>
          <pc:docMk/>
          <pc:sldMk cId="4008766193" sldId="348"/>
        </pc:sldMkLst>
        <pc:picChg chg="mod">
          <ac:chgData name="chodan1219@gmail.com" userId="S::urn:spo:guest#chodan1219@gmail.com::" providerId="AD" clId="Web-{03D307C3-A5DC-C84F-1358-0EA4C358A953}" dt="2025-02-09T18:13:35.113" v="38" actId="1076"/>
          <ac:picMkLst>
            <pc:docMk/>
            <pc:sldMk cId="4008766193" sldId="348"/>
            <ac:picMk id="3" creationId="{293F43A1-E5B4-123E-84AE-4030681F8AF0}"/>
          </ac:picMkLst>
        </pc:picChg>
        <pc:picChg chg="mod">
          <ac:chgData name="chodan1219@gmail.com" userId="S::urn:spo:guest#chodan1219@gmail.com::" providerId="AD" clId="Web-{03D307C3-A5DC-C84F-1358-0EA4C358A953}" dt="2025-02-09T18:08:11.961" v="24" actId="1076"/>
          <ac:picMkLst>
            <pc:docMk/>
            <pc:sldMk cId="4008766193" sldId="348"/>
            <ac:picMk id="4" creationId="{80E71C83-B731-A1DF-0BEA-7373982ED01B}"/>
          </ac:picMkLst>
        </pc:picChg>
        <pc:picChg chg="mod">
          <ac:chgData name="chodan1219@gmail.com" userId="S::urn:spo:guest#chodan1219@gmail.com::" providerId="AD" clId="Web-{03D307C3-A5DC-C84F-1358-0EA4C358A953}" dt="2025-02-09T18:00:16.382" v="12" actId="1076"/>
          <ac:picMkLst>
            <pc:docMk/>
            <pc:sldMk cId="4008766193" sldId="348"/>
            <ac:picMk id="5" creationId="{CE1E1B0E-02C1-EBA8-5F5B-F57BFF531B36}"/>
          </ac:picMkLst>
        </pc:picChg>
        <pc:picChg chg="mod">
          <ac:chgData name="chodan1219@gmail.com" userId="S::urn:spo:guest#chodan1219@gmail.com::" providerId="AD" clId="Web-{03D307C3-A5DC-C84F-1358-0EA4C358A953}" dt="2025-02-09T18:08:13.790" v="25" actId="1076"/>
          <ac:picMkLst>
            <pc:docMk/>
            <pc:sldMk cId="4008766193" sldId="348"/>
            <ac:picMk id="6" creationId="{837C7476-7C66-B74A-2FC6-29A404CDA70C}"/>
          </ac:picMkLst>
        </pc:picChg>
        <pc:picChg chg="del mod">
          <ac:chgData name="chodan1219@gmail.com" userId="S::urn:spo:guest#chodan1219@gmail.com::" providerId="AD" clId="Web-{03D307C3-A5DC-C84F-1358-0EA4C358A953}" dt="2025-02-09T18:26:04.374" v="39"/>
          <ac:picMkLst>
            <pc:docMk/>
            <pc:sldMk cId="4008766193" sldId="348"/>
            <ac:picMk id="8" creationId="{2486299E-0557-737A-15B7-FDCC26702A14}"/>
          </ac:picMkLst>
        </pc:picChg>
        <pc:picChg chg="mod">
          <ac:chgData name="chodan1219@gmail.com" userId="S::urn:spo:guest#chodan1219@gmail.com::" providerId="AD" clId="Web-{03D307C3-A5DC-C84F-1358-0EA4C358A953}" dt="2025-02-09T18:11:02.858" v="33" actId="1076"/>
          <ac:picMkLst>
            <pc:docMk/>
            <pc:sldMk cId="4008766193" sldId="348"/>
            <ac:picMk id="9" creationId="{7D6653C9-76F9-4F1C-07B8-90EA44D08B60}"/>
          </ac:picMkLst>
        </pc:picChg>
        <pc:picChg chg="mod">
          <ac:chgData name="chodan1219@gmail.com" userId="S::urn:spo:guest#chodan1219@gmail.com::" providerId="AD" clId="Web-{03D307C3-A5DC-C84F-1358-0EA4C358A953}" dt="2025-02-09T18:11:06.842" v="34" actId="1076"/>
          <ac:picMkLst>
            <pc:docMk/>
            <pc:sldMk cId="4008766193" sldId="348"/>
            <ac:picMk id="10" creationId="{E4CF1928-8BA9-E794-E096-720B7C54D566}"/>
          </ac:picMkLst>
        </pc:picChg>
        <pc:picChg chg="del">
          <ac:chgData name="chodan1219@gmail.com" userId="S::urn:spo:guest#chodan1219@gmail.com::" providerId="AD" clId="Web-{03D307C3-A5DC-C84F-1358-0EA4C358A953}" dt="2025-02-09T18:26:06.374" v="40"/>
          <ac:picMkLst>
            <pc:docMk/>
            <pc:sldMk cId="4008766193" sldId="348"/>
            <ac:picMk id="11" creationId="{C9D2195F-5684-3256-6488-88870D86D6FF}"/>
          </ac:picMkLst>
        </pc:picChg>
        <pc:picChg chg="add mod">
          <ac:chgData name="chodan1219@gmail.com" userId="S::urn:spo:guest#chodan1219@gmail.com::" providerId="AD" clId="Web-{03D307C3-A5DC-C84F-1358-0EA4C358A953}" dt="2025-02-09T18:13:27.113" v="37" actId="1076"/>
          <ac:picMkLst>
            <pc:docMk/>
            <pc:sldMk cId="4008766193" sldId="348"/>
            <ac:picMk id="12" creationId="{009D31D6-CBB2-B592-AC5F-5FB73786DF26}"/>
          </ac:picMkLst>
        </pc:picChg>
        <pc:picChg chg="add del">
          <ac:chgData name="chodan1219@gmail.com" userId="S::urn:spo:guest#chodan1219@gmail.com::" providerId="AD" clId="Web-{03D307C3-A5DC-C84F-1358-0EA4C358A953}" dt="2025-02-09T18:02:18.371" v="14"/>
          <ac:picMkLst>
            <pc:docMk/>
            <pc:sldMk cId="4008766193" sldId="348"/>
            <ac:picMk id="21" creationId="{81C78DF4-7D44-CFAA-50B8-7FEE46F81F2D}"/>
          </ac:picMkLst>
        </pc:picChg>
        <pc:picChg chg="mod">
          <ac:chgData name="chodan1219@gmail.com" userId="S::urn:spo:guest#chodan1219@gmail.com::" providerId="AD" clId="Web-{03D307C3-A5DC-C84F-1358-0EA4C358A953}" dt="2025-02-09T18:11:15.905" v="36" actId="1076"/>
          <ac:picMkLst>
            <pc:docMk/>
            <pc:sldMk cId="4008766193" sldId="348"/>
            <ac:picMk id="24" creationId="{70EE9CF6-8A2D-7893-2D8B-926B6C33FA76}"/>
          </ac:picMkLst>
        </pc:picChg>
      </pc:sldChg>
    </pc:docChg>
  </pc:docChgLst>
  <pc:docChgLst>
    <pc:chgData name="BALAMURUGAN SIDDHARTHA" userId="cf250fae-5327-4e27-ba1b-a5ebd3424073" providerId="ADAL" clId="{6F4B7AD4-3DD1-4A00-8DF0-8FD576D51C92}"/>
    <pc:docChg chg="undo redo custSel addSld delSld modSld sldOrd addMainMaster delMainMaster addSection delSection modSection">
      <pc:chgData name="BALAMURUGAN SIDDHARTHA" userId="cf250fae-5327-4e27-ba1b-a5ebd3424073" providerId="ADAL" clId="{6F4B7AD4-3DD1-4A00-8DF0-8FD576D51C92}" dt="2025-02-09T18:36:13.514" v="8076" actId="115"/>
      <pc:docMkLst>
        <pc:docMk/>
      </pc:docMkLst>
      <pc:sldChg chg="addSp delSp modSp del mod">
        <pc:chgData name="BALAMURUGAN SIDDHARTHA" userId="cf250fae-5327-4e27-ba1b-a5ebd3424073" providerId="ADAL" clId="{6F4B7AD4-3DD1-4A00-8DF0-8FD576D51C92}" dt="2025-02-08T14:10:44.940" v="17" actId="47"/>
        <pc:sldMkLst>
          <pc:docMk/>
          <pc:sldMk cId="0" sldId="256"/>
        </pc:sldMkLst>
        <pc:spChg chg="mod">
          <ac:chgData name="BALAMURUGAN SIDDHARTHA" userId="cf250fae-5327-4e27-ba1b-a5ebd3424073" providerId="ADAL" clId="{6F4B7AD4-3DD1-4A00-8DF0-8FD576D51C92}" dt="2025-02-08T14:10:36.190" v="13" actId="6549"/>
          <ac:spMkLst>
            <pc:docMk/>
            <pc:sldMk cId="0" sldId="256"/>
            <ac:spMk id="296" creationId="{00000000-0000-0000-0000-000000000000}"/>
          </ac:spMkLst>
        </pc:spChg>
        <pc:picChg chg="add del">
          <ac:chgData name="BALAMURUGAN SIDDHARTHA" userId="cf250fae-5327-4e27-ba1b-a5ebd3424073" providerId="ADAL" clId="{6F4B7AD4-3DD1-4A00-8DF0-8FD576D51C92}" dt="2025-02-08T14:10:39.369" v="15" actId="22"/>
          <ac:picMkLst>
            <pc:docMk/>
            <pc:sldMk cId="0" sldId="256"/>
            <ac:picMk id="3" creationId="{270B7824-91F5-7403-F412-EEC8EBB82A12}"/>
          </ac:picMkLst>
        </pc:picChg>
      </pc:sldChg>
      <pc:sldChg chg="del">
        <pc:chgData name="BALAMURUGAN SIDDHARTHA" userId="cf250fae-5327-4e27-ba1b-a5ebd3424073" providerId="ADAL" clId="{6F4B7AD4-3DD1-4A00-8DF0-8FD576D51C92}" dt="2025-02-09T05:26:30.076" v="184" actId="47"/>
        <pc:sldMkLst>
          <pc:docMk/>
          <pc:sldMk cId="0" sldId="257"/>
        </pc:sldMkLst>
      </pc:sldChg>
      <pc:sldChg chg="addSp delSp modSp add mod">
        <pc:chgData name="BALAMURUGAN SIDDHARTHA" userId="cf250fae-5327-4e27-ba1b-a5ebd3424073" providerId="ADAL" clId="{6F4B7AD4-3DD1-4A00-8DF0-8FD576D51C92}" dt="2025-02-09T06:49:38.142" v="1174" actId="14100"/>
        <pc:sldMkLst>
          <pc:docMk/>
          <pc:sldMk cId="2302506678" sldId="257"/>
        </pc:sldMkLst>
        <pc:spChg chg="mod">
          <ac:chgData name="BALAMURUGAN SIDDHARTHA" userId="cf250fae-5327-4e27-ba1b-a5ebd3424073" providerId="ADAL" clId="{6F4B7AD4-3DD1-4A00-8DF0-8FD576D51C92}" dt="2025-02-09T06:30:36.418" v="848" actId="122"/>
          <ac:spMkLst>
            <pc:docMk/>
            <pc:sldMk cId="2302506678" sldId="257"/>
            <ac:spMk id="4" creationId="{2C6CA6A7-1422-0297-7C1C-E1B987B24495}"/>
          </ac:spMkLst>
        </pc:spChg>
        <pc:picChg chg="add mod ord">
          <ac:chgData name="BALAMURUGAN SIDDHARTHA" userId="cf250fae-5327-4e27-ba1b-a5ebd3424073" providerId="ADAL" clId="{6F4B7AD4-3DD1-4A00-8DF0-8FD576D51C92}" dt="2025-02-09T06:49:38.142" v="1174" actId="14100"/>
          <ac:picMkLst>
            <pc:docMk/>
            <pc:sldMk cId="2302506678" sldId="257"/>
            <ac:picMk id="5" creationId="{DF187536-E69B-8918-B4A2-01CD7D73F99A}"/>
          </ac:picMkLst>
        </pc:picChg>
        <pc:picChg chg="del">
          <ac:chgData name="BALAMURUGAN SIDDHARTHA" userId="cf250fae-5327-4e27-ba1b-a5ebd3424073" providerId="ADAL" clId="{6F4B7AD4-3DD1-4A00-8DF0-8FD576D51C92}" dt="2025-02-09T05:58:51.702" v="461" actId="478"/>
          <ac:picMkLst>
            <pc:docMk/>
            <pc:sldMk cId="2302506678" sldId="257"/>
            <ac:picMk id="7" creationId="{DDE83596-AEBB-0F59-9EA2-C5B0B3E82094}"/>
          </ac:picMkLst>
        </pc:picChg>
      </pc:sldChg>
      <pc:sldChg chg="addSp delSp modSp mod modTransition">
        <pc:chgData name="BALAMURUGAN SIDDHARTHA" userId="cf250fae-5327-4e27-ba1b-a5ebd3424073" providerId="ADAL" clId="{6F4B7AD4-3DD1-4A00-8DF0-8FD576D51C92}" dt="2025-02-09T16:25:23.653" v="6268" actId="14100"/>
        <pc:sldMkLst>
          <pc:docMk/>
          <pc:sldMk cId="0" sldId="258"/>
        </pc:sldMkLst>
        <pc:spChg chg="add del mod">
          <ac:chgData name="BALAMURUGAN SIDDHARTHA" userId="cf250fae-5327-4e27-ba1b-a5ebd3424073" providerId="ADAL" clId="{6F4B7AD4-3DD1-4A00-8DF0-8FD576D51C92}" dt="2025-02-09T05:53:23.726" v="426" actId="478"/>
          <ac:spMkLst>
            <pc:docMk/>
            <pc:sldMk cId="0" sldId="258"/>
            <ac:spMk id="3" creationId="{DAB4E837-55E9-103E-D0E8-A03BEFA70D3E}"/>
          </ac:spMkLst>
        </pc:spChg>
        <pc:spChg chg="add del mod">
          <ac:chgData name="BALAMURUGAN SIDDHARTHA" userId="cf250fae-5327-4e27-ba1b-a5ebd3424073" providerId="ADAL" clId="{6F4B7AD4-3DD1-4A00-8DF0-8FD576D51C92}" dt="2025-02-09T06:10:52.497" v="672" actId="478"/>
          <ac:spMkLst>
            <pc:docMk/>
            <pc:sldMk cId="0" sldId="258"/>
            <ac:spMk id="5" creationId="{C89D5B4B-1CE3-A06A-D93D-6ECF6D9F39A0}"/>
          </ac:spMkLst>
        </pc:spChg>
        <pc:spChg chg="add del mod">
          <ac:chgData name="BALAMURUGAN SIDDHARTHA" userId="cf250fae-5327-4e27-ba1b-a5ebd3424073" providerId="ADAL" clId="{6F4B7AD4-3DD1-4A00-8DF0-8FD576D51C92}" dt="2025-02-09T06:11:30.953" v="688" actId="478"/>
          <ac:spMkLst>
            <pc:docMk/>
            <pc:sldMk cId="0" sldId="258"/>
            <ac:spMk id="7" creationId="{A4C84834-892B-8D02-6290-6942AB349B70}"/>
          </ac:spMkLst>
        </pc:spChg>
        <pc:spChg chg="add del mod">
          <ac:chgData name="BALAMURUGAN SIDDHARTHA" userId="cf250fae-5327-4e27-ba1b-a5ebd3424073" providerId="ADAL" clId="{6F4B7AD4-3DD1-4A00-8DF0-8FD576D51C92}" dt="2025-02-09T06:11:33.219" v="690" actId="478"/>
          <ac:spMkLst>
            <pc:docMk/>
            <pc:sldMk cId="0" sldId="258"/>
            <ac:spMk id="9" creationId="{8095C55E-AA51-4330-7491-6BC29AD2BADE}"/>
          </ac:spMkLst>
        </pc:spChg>
        <pc:spChg chg="add mod">
          <ac:chgData name="BALAMURUGAN SIDDHARTHA" userId="cf250fae-5327-4e27-ba1b-a5ebd3424073" providerId="ADAL" clId="{6F4B7AD4-3DD1-4A00-8DF0-8FD576D51C92}" dt="2025-02-09T06:30:00.965" v="836" actId="571"/>
          <ac:spMkLst>
            <pc:docMk/>
            <pc:sldMk cId="0" sldId="258"/>
            <ac:spMk id="10" creationId="{DC1E557A-CFC0-5A9E-DC79-0BF29FE88990}"/>
          </ac:spMkLst>
        </pc:spChg>
        <pc:spChg chg="add mod">
          <ac:chgData name="BALAMURUGAN SIDDHARTHA" userId="cf250fae-5327-4e27-ba1b-a5ebd3424073" providerId="ADAL" clId="{6F4B7AD4-3DD1-4A00-8DF0-8FD576D51C92}" dt="2025-02-09T07:14:03.654" v="1327"/>
          <ac:spMkLst>
            <pc:docMk/>
            <pc:sldMk cId="0" sldId="258"/>
            <ac:spMk id="11" creationId="{6EACE45C-26AA-8F83-F1B2-25140BC83D86}"/>
          </ac:spMkLst>
        </pc:spChg>
        <pc:spChg chg="add mod">
          <ac:chgData name="BALAMURUGAN SIDDHARTHA" userId="cf250fae-5327-4e27-ba1b-a5ebd3424073" providerId="ADAL" clId="{6F4B7AD4-3DD1-4A00-8DF0-8FD576D51C92}" dt="2025-02-09T07:14:03.654" v="1327"/>
          <ac:spMkLst>
            <pc:docMk/>
            <pc:sldMk cId="0" sldId="258"/>
            <ac:spMk id="12" creationId="{25D46954-7090-F1C7-7BA0-7C4729128686}"/>
          </ac:spMkLst>
        </pc:spChg>
        <pc:spChg chg="add mod">
          <ac:chgData name="BALAMURUGAN SIDDHARTHA" userId="cf250fae-5327-4e27-ba1b-a5ebd3424073" providerId="ADAL" clId="{6F4B7AD4-3DD1-4A00-8DF0-8FD576D51C92}" dt="2025-02-09T07:14:07.003" v="1328"/>
          <ac:spMkLst>
            <pc:docMk/>
            <pc:sldMk cId="0" sldId="258"/>
            <ac:spMk id="13" creationId="{98F005AF-0EE3-92E6-D183-0B092933076C}"/>
          </ac:spMkLst>
        </pc:spChg>
        <pc:spChg chg="add mod">
          <ac:chgData name="BALAMURUGAN SIDDHARTHA" userId="cf250fae-5327-4e27-ba1b-a5ebd3424073" providerId="ADAL" clId="{6F4B7AD4-3DD1-4A00-8DF0-8FD576D51C92}" dt="2025-02-09T07:14:07.003" v="1328"/>
          <ac:spMkLst>
            <pc:docMk/>
            <pc:sldMk cId="0" sldId="258"/>
            <ac:spMk id="14" creationId="{9294B905-C1A5-37CC-BA1B-2956819D3387}"/>
          </ac:spMkLst>
        </pc:spChg>
        <pc:spChg chg="add mod">
          <ac:chgData name="BALAMURUGAN SIDDHARTHA" userId="cf250fae-5327-4e27-ba1b-a5ebd3424073" providerId="ADAL" clId="{6F4B7AD4-3DD1-4A00-8DF0-8FD576D51C92}" dt="2025-02-09T07:15:02.359" v="1391" actId="1076"/>
          <ac:spMkLst>
            <pc:docMk/>
            <pc:sldMk cId="0" sldId="258"/>
            <ac:spMk id="15" creationId="{77792524-F4E4-BA6D-3EAE-D28C611B24FD}"/>
          </ac:spMkLst>
        </pc:spChg>
        <pc:spChg chg="add mod">
          <ac:chgData name="BALAMURUGAN SIDDHARTHA" userId="cf250fae-5327-4e27-ba1b-a5ebd3424073" providerId="ADAL" clId="{6F4B7AD4-3DD1-4A00-8DF0-8FD576D51C92}" dt="2025-02-09T07:15:02.359" v="1391" actId="1076"/>
          <ac:spMkLst>
            <pc:docMk/>
            <pc:sldMk cId="0" sldId="258"/>
            <ac:spMk id="16" creationId="{2BC5F165-3DAD-93CE-5C74-E59F9904F415}"/>
          </ac:spMkLst>
        </pc:spChg>
        <pc:spChg chg="add mod">
          <ac:chgData name="BALAMURUGAN SIDDHARTHA" userId="cf250fae-5327-4e27-ba1b-a5ebd3424073" providerId="ADAL" clId="{6F4B7AD4-3DD1-4A00-8DF0-8FD576D51C92}" dt="2025-02-09T09:46:06.698" v="2711" actId="20577"/>
          <ac:spMkLst>
            <pc:docMk/>
            <pc:sldMk cId="0" sldId="258"/>
            <ac:spMk id="17" creationId="{70DBA7FB-5057-3DC0-0E4D-2B1E87D85F30}"/>
          </ac:spMkLst>
        </pc:spChg>
        <pc:spChg chg="add mod">
          <ac:chgData name="BALAMURUGAN SIDDHARTHA" userId="cf250fae-5327-4e27-ba1b-a5ebd3424073" providerId="ADAL" clId="{6F4B7AD4-3DD1-4A00-8DF0-8FD576D51C92}" dt="2025-02-09T08:15:41.676" v="1507" actId="20577"/>
          <ac:spMkLst>
            <pc:docMk/>
            <pc:sldMk cId="0" sldId="258"/>
            <ac:spMk id="18" creationId="{0565BA1C-522C-6552-BE53-1CA474121042}"/>
          </ac:spMkLst>
        </pc:spChg>
        <pc:spChg chg="mod">
          <ac:chgData name="BALAMURUGAN SIDDHARTHA" userId="cf250fae-5327-4e27-ba1b-a5ebd3424073" providerId="ADAL" clId="{6F4B7AD4-3DD1-4A00-8DF0-8FD576D51C92}" dt="2025-02-09T06:11:18.121" v="682" actId="14100"/>
          <ac:spMkLst>
            <pc:docMk/>
            <pc:sldMk cId="0" sldId="258"/>
            <ac:spMk id="309" creationId="{00000000-0000-0000-0000-000000000000}"/>
          </ac:spMkLst>
        </pc:spChg>
        <pc:spChg chg="mod">
          <ac:chgData name="BALAMURUGAN SIDDHARTHA" userId="cf250fae-5327-4e27-ba1b-a5ebd3424073" providerId="ADAL" clId="{6F4B7AD4-3DD1-4A00-8DF0-8FD576D51C92}" dt="2025-02-09T14:44:39.465" v="4626" actId="14100"/>
          <ac:spMkLst>
            <pc:docMk/>
            <pc:sldMk cId="0" sldId="258"/>
            <ac:spMk id="310" creationId="{00000000-0000-0000-0000-000000000000}"/>
          </ac:spMkLst>
        </pc:spChg>
        <pc:spChg chg="mod">
          <ac:chgData name="BALAMURUGAN SIDDHARTHA" userId="cf250fae-5327-4e27-ba1b-a5ebd3424073" providerId="ADAL" clId="{6F4B7AD4-3DD1-4A00-8DF0-8FD576D51C92}" dt="2025-02-09T07:14:17.149" v="1348" actId="1035"/>
          <ac:spMkLst>
            <pc:docMk/>
            <pc:sldMk cId="0" sldId="258"/>
            <ac:spMk id="311" creationId="{00000000-0000-0000-0000-000000000000}"/>
          </ac:spMkLst>
        </pc:spChg>
        <pc:spChg chg="mod">
          <ac:chgData name="BALAMURUGAN SIDDHARTHA" userId="cf250fae-5327-4e27-ba1b-a5ebd3424073" providerId="ADAL" clId="{6F4B7AD4-3DD1-4A00-8DF0-8FD576D51C92}" dt="2025-02-09T16:25:23.653" v="6268" actId="14100"/>
          <ac:spMkLst>
            <pc:docMk/>
            <pc:sldMk cId="0" sldId="258"/>
            <ac:spMk id="312" creationId="{00000000-0000-0000-0000-000000000000}"/>
          </ac:spMkLst>
        </pc:spChg>
        <pc:spChg chg="mod">
          <ac:chgData name="BALAMURUGAN SIDDHARTHA" userId="cf250fae-5327-4e27-ba1b-a5ebd3424073" providerId="ADAL" clId="{6F4B7AD4-3DD1-4A00-8DF0-8FD576D51C92}" dt="2025-02-09T07:14:17.149" v="1348" actId="1035"/>
          <ac:spMkLst>
            <pc:docMk/>
            <pc:sldMk cId="0" sldId="258"/>
            <ac:spMk id="313" creationId="{00000000-0000-0000-0000-000000000000}"/>
          </ac:spMkLst>
        </pc:spChg>
        <pc:spChg chg="mod">
          <ac:chgData name="BALAMURUGAN SIDDHARTHA" userId="cf250fae-5327-4e27-ba1b-a5ebd3424073" providerId="ADAL" clId="{6F4B7AD4-3DD1-4A00-8DF0-8FD576D51C92}" dt="2025-02-09T07:14:17.149" v="1348" actId="1035"/>
          <ac:spMkLst>
            <pc:docMk/>
            <pc:sldMk cId="0" sldId="258"/>
            <ac:spMk id="314" creationId="{00000000-0000-0000-0000-000000000000}"/>
          </ac:spMkLst>
        </pc:spChg>
        <pc:spChg chg="mod">
          <ac:chgData name="BALAMURUGAN SIDDHARTHA" userId="cf250fae-5327-4e27-ba1b-a5ebd3424073" providerId="ADAL" clId="{6F4B7AD4-3DD1-4A00-8DF0-8FD576D51C92}" dt="2025-02-09T07:14:17.149" v="1348" actId="1035"/>
          <ac:spMkLst>
            <pc:docMk/>
            <pc:sldMk cId="0" sldId="258"/>
            <ac:spMk id="315" creationId="{00000000-0000-0000-0000-000000000000}"/>
          </ac:spMkLst>
        </pc:spChg>
        <pc:spChg chg="mod">
          <ac:chgData name="BALAMURUGAN SIDDHARTHA" userId="cf250fae-5327-4e27-ba1b-a5ebd3424073" providerId="ADAL" clId="{6F4B7AD4-3DD1-4A00-8DF0-8FD576D51C92}" dt="2025-02-09T07:14:34.491" v="1350" actId="1076"/>
          <ac:spMkLst>
            <pc:docMk/>
            <pc:sldMk cId="0" sldId="258"/>
            <ac:spMk id="317" creationId="{00000000-0000-0000-0000-000000000000}"/>
          </ac:spMkLst>
        </pc:spChg>
        <pc:spChg chg="mod">
          <ac:chgData name="BALAMURUGAN SIDDHARTHA" userId="cf250fae-5327-4e27-ba1b-a5ebd3424073" providerId="ADAL" clId="{6F4B7AD4-3DD1-4A00-8DF0-8FD576D51C92}" dt="2025-02-09T07:14:17.149" v="1348" actId="1035"/>
          <ac:spMkLst>
            <pc:docMk/>
            <pc:sldMk cId="0" sldId="258"/>
            <ac:spMk id="318" creationId="{00000000-0000-0000-0000-000000000000}"/>
          </ac:spMkLst>
        </pc:spChg>
        <pc:spChg chg="del">
          <ac:chgData name="BALAMURUGAN SIDDHARTHA" userId="cf250fae-5327-4e27-ba1b-a5ebd3424073" providerId="ADAL" clId="{6F4B7AD4-3DD1-4A00-8DF0-8FD576D51C92}" dt="2025-02-09T05:53:22.492" v="425" actId="478"/>
          <ac:spMkLst>
            <pc:docMk/>
            <pc:sldMk cId="0" sldId="258"/>
            <ac:spMk id="319" creationId="{00000000-0000-0000-0000-000000000000}"/>
          </ac:spMkLst>
        </pc:spChg>
        <pc:spChg chg="mod">
          <ac:chgData name="BALAMURUGAN SIDDHARTHA" userId="cf250fae-5327-4e27-ba1b-a5ebd3424073" providerId="ADAL" clId="{6F4B7AD4-3DD1-4A00-8DF0-8FD576D51C92}" dt="2025-02-09T07:14:17.149" v="1348" actId="1035"/>
          <ac:spMkLst>
            <pc:docMk/>
            <pc:sldMk cId="0" sldId="258"/>
            <ac:spMk id="320" creationId="{00000000-0000-0000-0000-000000000000}"/>
          </ac:spMkLst>
        </pc:spChg>
        <pc:spChg chg="mod">
          <ac:chgData name="BALAMURUGAN SIDDHARTHA" userId="cf250fae-5327-4e27-ba1b-a5ebd3424073" providerId="ADAL" clId="{6F4B7AD4-3DD1-4A00-8DF0-8FD576D51C92}" dt="2025-02-09T07:09:49.892" v="1207" actId="20577"/>
          <ac:spMkLst>
            <pc:docMk/>
            <pc:sldMk cId="0" sldId="258"/>
            <ac:spMk id="321" creationId="{00000000-0000-0000-0000-000000000000}"/>
          </ac:spMkLst>
        </pc:spChg>
        <pc:spChg chg="del mod">
          <ac:chgData name="BALAMURUGAN SIDDHARTHA" userId="cf250fae-5327-4e27-ba1b-a5ebd3424073" providerId="ADAL" clId="{6F4B7AD4-3DD1-4A00-8DF0-8FD576D51C92}" dt="2025-02-09T06:11:28.603" v="687" actId="478"/>
          <ac:spMkLst>
            <pc:docMk/>
            <pc:sldMk cId="0" sldId="258"/>
            <ac:spMk id="322" creationId="{00000000-0000-0000-0000-000000000000}"/>
          </ac:spMkLst>
        </pc:spChg>
        <pc:spChg chg="mod">
          <ac:chgData name="BALAMURUGAN SIDDHARTHA" userId="cf250fae-5327-4e27-ba1b-a5ebd3424073" providerId="ADAL" clId="{6F4B7AD4-3DD1-4A00-8DF0-8FD576D51C92}" dt="2025-02-09T07:14:17.149" v="1348" actId="1035"/>
          <ac:spMkLst>
            <pc:docMk/>
            <pc:sldMk cId="0" sldId="258"/>
            <ac:spMk id="323" creationId="{00000000-0000-0000-0000-000000000000}"/>
          </ac:spMkLst>
        </pc:spChg>
        <pc:spChg chg="mod">
          <ac:chgData name="BALAMURUGAN SIDDHARTHA" userId="cf250fae-5327-4e27-ba1b-a5ebd3424073" providerId="ADAL" clId="{6F4B7AD4-3DD1-4A00-8DF0-8FD576D51C92}" dt="2025-02-09T14:44:45.278" v="4628" actId="1076"/>
          <ac:spMkLst>
            <pc:docMk/>
            <pc:sldMk cId="0" sldId="258"/>
            <ac:spMk id="324" creationId="{00000000-0000-0000-0000-000000000000}"/>
          </ac:spMkLst>
        </pc:spChg>
        <pc:spChg chg="del">
          <ac:chgData name="BALAMURUGAN SIDDHARTHA" userId="cf250fae-5327-4e27-ba1b-a5ebd3424073" providerId="ADAL" clId="{6F4B7AD4-3DD1-4A00-8DF0-8FD576D51C92}" dt="2025-02-09T06:10:46.913" v="671" actId="478"/>
          <ac:spMkLst>
            <pc:docMk/>
            <pc:sldMk cId="0" sldId="258"/>
            <ac:spMk id="325" creationId="{00000000-0000-0000-0000-000000000000}"/>
          </ac:spMkLst>
        </pc:spChg>
        <pc:spChg chg="mod">
          <ac:chgData name="BALAMURUGAN SIDDHARTHA" userId="cf250fae-5327-4e27-ba1b-a5ebd3424073" providerId="ADAL" clId="{6F4B7AD4-3DD1-4A00-8DF0-8FD576D51C92}" dt="2025-02-09T06:45:41.769" v="1165" actId="1076"/>
          <ac:spMkLst>
            <pc:docMk/>
            <pc:sldMk cId="0" sldId="258"/>
            <ac:spMk id="326" creationId="{00000000-0000-0000-0000-000000000000}"/>
          </ac:spMkLst>
        </pc:spChg>
        <pc:spChg chg="mod">
          <ac:chgData name="BALAMURUGAN SIDDHARTHA" userId="cf250fae-5327-4e27-ba1b-a5ebd3424073" providerId="ADAL" clId="{6F4B7AD4-3DD1-4A00-8DF0-8FD576D51C92}" dt="2025-02-09T09:46:01.564" v="2698" actId="20577"/>
          <ac:spMkLst>
            <pc:docMk/>
            <pc:sldMk cId="0" sldId="258"/>
            <ac:spMk id="327" creationId="{00000000-0000-0000-0000-000000000000}"/>
          </ac:spMkLst>
        </pc:spChg>
        <pc:spChg chg="del mod">
          <ac:chgData name="BALAMURUGAN SIDDHARTHA" userId="cf250fae-5327-4e27-ba1b-a5ebd3424073" providerId="ADAL" clId="{6F4B7AD4-3DD1-4A00-8DF0-8FD576D51C92}" dt="2025-02-09T06:11:23.791" v="684" actId="478"/>
          <ac:spMkLst>
            <pc:docMk/>
            <pc:sldMk cId="0" sldId="258"/>
            <ac:spMk id="328" creationId="{00000000-0000-0000-0000-000000000000}"/>
          </ac:spMkLst>
        </pc:spChg>
        <pc:spChg chg="mod">
          <ac:chgData name="BALAMURUGAN SIDDHARTHA" userId="cf250fae-5327-4e27-ba1b-a5ebd3424073" providerId="ADAL" clId="{6F4B7AD4-3DD1-4A00-8DF0-8FD576D51C92}" dt="2025-02-09T06:45:51.944" v="1167" actId="1076"/>
          <ac:spMkLst>
            <pc:docMk/>
            <pc:sldMk cId="0" sldId="258"/>
            <ac:spMk id="329" creationId="{00000000-0000-0000-0000-000000000000}"/>
          </ac:spMkLst>
        </pc:spChg>
      </pc:sldChg>
      <pc:sldChg chg="del">
        <pc:chgData name="BALAMURUGAN SIDDHARTHA" userId="cf250fae-5327-4e27-ba1b-a5ebd3424073" providerId="ADAL" clId="{6F4B7AD4-3DD1-4A00-8DF0-8FD576D51C92}" dt="2025-02-09T05:54:26.210" v="440" actId="47"/>
        <pc:sldMkLst>
          <pc:docMk/>
          <pc:sldMk cId="0" sldId="259"/>
        </pc:sldMkLst>
      </pc:sldChg>
      <pc:sldChg chg="del">
        <pc:chgData name="BALAMURUGAN SIDDHARTHA" userId="cf250fae-5327-4e27-ba1b-a5ebd3424073" providerId="ADAL" clId="{6F4B7AD4-3DD1-4A00-8DF0-8FD576D51C92}" dt="2025-02-09T09:12:16.053" v="2087" actId="47"/>
        <pc:sldMkLst>
          <pc:docMk/>
          <pc:sldMk cId="0" sldId="260"/>
        </pc:sldMkLst>
      </pc:sldChg>
      <pc:sldChg chg="del">
        <pc:chgData name="BALAMURUGAN SIDDHARTHA" userId="cf250fae-5327-4e27-ba1b-a5ebd3424073" providerId="ADAL" clId="{6F4B7AD4-3DD1-4A00-8DF0-8FD576D51C92}" dt="2025-02-09T09:12:15.254" v="2086" actId="47"/>
        <pc:sldMkLst>
          <pc:docMk/>
          <pc:sldMk cId="0" sldId="261"/>
        </pc:sldMkLst>
      </pc:sldChg>
      <pc:sldChg chg="del">
        <pc:chgData name="BALAMURUGAN SIDDHARTHA" userId="cf250fae-5327-4e27-ba1b-a5ebd3424073" providerId="ADAL" clId="{6F4B7AD4-3DD1-4A00-8DF0-8FD576D51C92}" dt="2025-02-09T09:12:13.953" v="2085" actId="47"/>
        <pc:sldMkLst>
          <pc:docMk/>
          <pc:sldMk cId="0" sldId="262"/>
        </pc:sldMkLst>
      </pc:sldChg>
      <pc:sldChg chg="del">
        <pc:chgData name="BALAMURUGAN SIDDHARTHA" userId="cf250fae-5327-4e27-ba1b-a5ebd3424073" providerId="ADAL" clId="{6F4B7AD4-3DD1-4A00-8DF0-8FD576D51C92}" dt="2025-02-09T09:12:12.920" v="2084" actId="47"/>
        <pc:sldMkLst>
          <pc:docMk/>
          <pc:sldMk cId="0" sldId="263"/>
        </pc:sldMkLst>
      </pc:sldChg>
      <pc:sldChg chg="del">
        <pc:chgData name="BALAMURUGAN SIDDHARTHA" userId="cf250fae-5327-4e27-ba1b-a5ebd3424073" providerId="ADAL" clId="{6F4B7AD4-3DD1-4A00-8DF0-8FD576D51C92}" dt="2025-02-09T09:12:12.261" v="2083" actId="47"/>
        <pc:sldMkLst>
          <pc:docMk/>
          <pc:sldMk cId="0" sldId="264"/>
        </pc:sldMkLst>
      </pc:sldChg>
      <pc:sldChg chg="del">
        <pc:chgData name="BALAMURUGAN SIDDHARTHA" userId="cf250fae-5327-4e27-ba1b-a5ebd3424073" providerId="ADAL" clId="{6F4B7AD4-3DD1-4A00-8DF0-8FD576D51C92}" dt="2025-02-09T09:12:11.441" v="2082" actId="47"/>
        <pc:sldMkLst>
          <pc:docMk/>
          <pc:sldMk cId="0" sldId="265"/>
        </pc:sldMkLst>
      </pc:sldChg>
      <pc:sldChg chg="del">
        <pc:chgData name="BALAMURUGAN SIDDHARTHA" userId="cf250fae-5327-4e27-ba1b-a5ebd3424073" providerId="ADAL" clId="{6F4B7AD4-3DD1-4A00-8DF0-8FD576D51C92}" dt="2025-02-09T09:12:09.929" v="2080" actId="47"/>
        <pc:sldMkLst>
          <pc:docMk/>
          <pc:sldMk cId="0" sldId="266"/>
        </pc:sldMkLst>
      </pc:sldChg>
      <pc:sldChg chg="del">
        <pc:chgData name="BALAMURUGAN SIDDHARTHA" userId="cf250fae-5327-4e27-ba1b-a5ebd3424073" providerId="ADAL" clId="{6F4B7AD4-3DD1-4A00-8DF0-8FD576D51C92}" dt="2025-02-09T09:12:09.192" v="2079" actId="47"/>
        <pc:sldMkLst>
          <pc:docMk/>
          <pc:sldMk cId="0" sldId="267"/>
        </pc:sldMkLst>
      </pc:sldChg>
      <pc:sldChg chg="del">
        <pc:chgData name="BALAMURUGAN SIDDHARTHA" userId="cf250fae-5327-4e27-ba1b-a5ebd3424073" providerId="ADAL" clId="{6F4B7AD4-3DD1-4A00-8DF0-8FD576D51C92}" dt="2025-02-09T09:12:08.422" v="2078" actId="47"/>
        <pc:sldMkLst>
          <pc:docMk/>
          <pc:sldMk cId="0" sldId="268"/>
        </pc:sldMkLst>
      </pc:sldChg>
      <pc:sldChg chg="del">
        <pc:chgData name="BALAMURUGAN SIDDHARTHA" userId="cf250fae-5327-4e27-ba1b-a5ebd3424073" providerId="ADAL" clId="{6F4B7AD4-3DD1-4A00-8DF0-8FD576D51C92}" dt="2025-02-09T09:12:07.034" v="2077" actId="47"/>
        <pc:sldMkLst>
          <pc:docMk/>
          <pc:sldMk cId="0" sldId="269"/>
        </pc:sldMkLst>
      </pc:sldChg>
      <pc:sldChg chg="del">
        <pc:chgData name="BALAMURUGAN SIDDHARTHA" userId="cf250fae-5327-4e27-ba1b-a5ebd3424073" providerId="ADAL" clId="{6F4B7AD4-3DD1-4A00-8DF0-8FD576D51C92}" dt="2025-02-09T09:12:05.379" v="2075" actId="47"/>
        <pc:sldMkLst>
          <pc:docMk/>
          <pc:sldMk cId="0" sldId="270"/>
        </pc:sldMkLst>
      </pc:sldChg>
      <pc:sldChg chg="del">
        <pc:chgData name="BALAMURUGAN SIDDHARTHA" userId="cf250fae-5327-4e27-ba1b-a5ebd3424073" providerId="ADAL" clId="{6F4B7AD4-3DD1-4A00-8DF0-8FD576D51C92}" dt="2025-02-09T09:12:04.447" v="2074" actId="47"/>
        <pc:sldMkLst>
          <pc:docMk/>
          <pc:sldMk cId="0" sldId="271"/>
        </pc:sldMkLst>
      </pc:sldChg>
      <pc:sldChg chg="del">
        <pc:chgData name="BALAMURUGAN SIDDHARTHA" userId="cf250fae-5327-4e27-ba1b-a5ebd3424073" providerId="ADAL" clId="{6F4B7AD4-3DD1-4A00-8DF0-8FD576D51C92}" dt="2025-02-09T09:12:06.386" v="2076" actId="47"/>
        <pc:sldMkLst>
          <pc:docMk/>
          <pc:sldMk cId="0" sldId="272"/>
        </pc:sldMkLst>
      </pc:sldChg>
      <pc:sldChg chg="del">
        <pc:chgData name="BALAMURUGAN SIDDHARTHA" userId="cf250fae-5327-4e27-ba1b-a5ebd3424073" providerId="ADAL" clId="{6F4B7AD4-3DD1-4A00-8DF0-8FD576D51C92}" dt="2025-02-09T09:12:10.776" v="2081" actId="47"/>
        <pc:sldMkLst>
          <pc:docMk/>
          <pc:sldMk cId="0" sldId="273"/>
        </pc:sldMkLst>
      </pc:sldChg>
      <pc:sldChg chg="del">
        <pc:chgData name="BALAMURUGAN SIDDHARTHA" userId="cf250fae-5327-4e27-ba1b-a5ebd3424073" providerId="ADAL" clId="{6F4B7AD4-3DD1-4A00-8DF0-8FD576D51C92}" dt="2025-02-09T09:12:17.497" v="2088" actId="47"/>
        <pc:sldMkLst>
          <pc:docMk/>
          <pc:sldMk cId="0" sldId="274"/>
        </pc:sldMkLst>
      </pc:sldChg>
      <pc:sldChg chg="del">
        <pc:chgData name="BALAMURUGAN SIDDHARTHA" userId="cf250fae-5327-4e27-ba1b-a5ebd3424073" providerId="ADAL" clId="{6F4B7AD4-3DD1-4A00-8DF0-8FD576D51C92}" dt="2025-02-09T09:55:52.296" v="2787" actId="47"/>
        <pc:sldMkLst>
          <pc:docMk/>
          <pc:sldMk cId="0" sldId="275"/>
        </pc:sldMkLst>
      </pc:sldChg>
      <pc:sldChg chg="del">
        <pc:chgData name="BALAMURUGAN SIDDHARTHA" userId="cf250fae-5327-4e27-ba1b-a5ebd3424073" providerId="ADAL" clId="{6F4B7AD4-3DD1-4A00-8DF0-8FD576D51C92}" dt="2025-02-09T10:01:10.662" v="2824" actId="47"/>
        <pc:sldMkLst>
          <pc:docMk/>
          <pc:sldMk cId="0" sldId="276"/>
        </pc:sldMkLst>
      </pc:sldChg>
      <pc:sldChg chg="del">
        <pc:chgData name="BALAMURUGAN SIDDHARTHA" userId="cf250fae-5327-4e27-ba1b-a5ebd3424073" providerId="ADAL" clId="{6F4B7AD4-3DD1-4A00-8DF0-8FD576D51C92}" dt="2025-02-09T10:05:26.645" v="2825" actId="47"/>
        <pc:sldMkLst>
          <pc:docMk/>
          <pc:sldMk cId="0" sldId="277"/>
        </pc:sldMkLst>
      </pc:sldChg>
      <pc:sldChg chg="del">
        <pc:chgData name="BALAMURUGAN SIDDHARTHA" userId="cf250fae-5327-4e27-ba1b-a5ebd3424073" providerId="ADAL" clId="{6F4B7AD4-3DD1-4A00-8DF0-8FD576D51C92}" dt="2025-02-09T10:05:27.575" v="2826" actId="47"/>
        <pc:sldMkLst>
          <pc:docMk/>
          <pc:sldMk cId="0" sldId="278"/>
        </pc:sldMkLst>
      </pc:sldChg>
      <pc:sldChg chg="del">
        <pc:chgData name="BALAMURUGAN SIDDHARTHA" userId="cf250fae-5327-4e27-ba1b-a5ebd3424073" providerId="ADAL" clId="{6F4B7AD4-3DD1-4A00-8DF0-8FD576D51C92}" dt="2025-02-09T09:12:27.121" v="2098" actId="47"/>
        <pc:sldMkLst>
          <pc:docMk/>
          <pc:sldMk cId="0" sldId="279"/>
        </pc:sldMkLst>
      </pc:sldChg>
      <pc:sldChg chg="del">
        <pc:chgData name="BALAMURUGAN SIDDHARTHA" userId="cf250fae-5327-4e27-ba1b-a5ebd3424073" providerId="ADAL" clId="{6F4B7AD4-3DD1-4A00-8DF0-8FD576D51C92}" dt="2025-02-09T09:12:25.690" v="2096" actId="47"/>
        <pc:sldMkLst>
          <pc:docMk/>
          <pc:sldMk cId="0" sldId="280"/>
        </pc:sldMkLst>
      </pc:sldChg>
      <pc:sldChg chg="del">
        <pc:chgData name="BALAMURUGAN SIDDHARTHA" userId="cf250fae-5327-4e27-ba1b-a5ebd3424073" providerId="ADAL" clId="{6F4B7AD4-3DD1-4A00-8DF0-8FD576D51C92}" dt="2025-02-09T09:12:24.779" v="2095" actId="47"/>
        <pc:sldMkLst>
          <pc:docMk/>
          <pc:sldMk cId="0" sldId="281"/>
        </pc:sldMkLst>
      </pc:sldChg>
      <pc:sldChg chg="del">
        <pc:chgData name="BALAMURUGAN SIDDHARTHA" userId="cf250fae-5327-4e27-ba1b-a5ebd3424073" providerId="ADAL" clId="{6F4B7AD4-3DD1-4A00-8DF0-8FD576D51C92}" dt="2025-02-09T09:12:23.865" v="2094" actId="47"/>
        <pc:sldMkLst>
          <pc:docMk/>
          <pc:sldMk cId="0" sldId="282"/>
        </pc:sldMkLst>
      </pc:sldChg>
      <pc:sldChg chg="del">
        <pc:chgData name="BALAMURUGAN SIDDHARTHA" userId="cf250fae-5327-4e27-ba1b-a5ebd3424073" providerId="ADAL" clId="{6F4B7AD4-3DD1-4A00-8DF0-8FD576D51C92}" dt="2025-02-09T09:12:22.935" v="2093" actId="47"/>
        <pc:sldMkLst>
          <pc:docMk/>
          <pc:sldMk cId="0" sldId="283"/>
        </pc:sldMkLst>
      </pc:sldChg>
      <pc:sldChg chg="del">
        <pc:chgData name="BALAMURUGAN SIDDHARTHA" userId="cf250fae-5327-4e27-ba1b-a5ebd3424073" providerId="ADAL" clId="{6F4B7AD4-3DD1-4A00-8DF0-8FD576D51C92}" dt="2025-02-09T09:12:21.870" v="2092" actId="47"/>
        <pc:sldMkLst>
          <pc:docMk/>
          <pc:sldMk cId="0" sldId="284"/>
        </pc:sldMkLst>
      </pc:sldChg>
      <pc:sldChg chg="del">
        <pc:chgData name="BALAMURUGAN SIDDHARTHA" userId="cf250fae-5327-4e27-ba1b-a5ebd3424073" providerId="ADAL" clId="{6F4B7AD4-3DD1-4A00-8DF0-8FD576D51C92}" dt="2025-02-09T09:12:21.156" v="2091" actId="47"/>
        <pc:sldMkLst>
          <pc:docMk/>
          <pc:sldMk cId="0" sldId="285"/>
        </pc:sldMkLst>
      </pc:sldChg>
      <pc:sldChg chg="del">
        <pc:chgData name="BALAMURUGAN SIDDHARTHA" userId="cf250fae-5327-4e27-ba1b-a5ebd3424073" providerId="ADAL" clId="{6F4B7AD4-3DD1-4A00-8DF0-8FD576D51C92}" dt="2025-02-09T09:12:20.408" v="2090" actId="47"/>
        <pc:sldMkLst>
          <pc:docMk/>
          <pc:sldMk cId="0" sldId="286"/>
        </pc:sldMkLst>
      </pc:sldChg>
      <pc:sldChg chg="del">
        <pc:chgData name="BALAMURUGAN SIDDHARTHA" userId="cf250fae-5327-4e27-ba1b-a5ebd3424073" providerId="ADAL" clId="{6F4B7AD4-3DD1-4A00-8DF0-8FD576D51C92}" dt="2025-02-09T09:12:19.666" v="2089" actId="47"/>
        <pc:sldMkLst>
          <pc:docMk/>
          <pc:sldMk cId="0" sldId="287"/>
        </pc:sldMkLst>
      </pc:sldChg>
      <pc:sldChg chg="del">
        <pc:chgData name="BALAMURUGAN SIDDHARTHA" userId="cf250fae-5327-4e27-ba1b-a5ebd3424073" providerId="ADAL" clId="{6F4B7AD4-3DD1-4A00-8DF0-8FD576D51C92}" dt="2025-02-09T09:12:26.417" v="2097" actId="47"/>
        <pc:sldMkLst>
          <pc:docMk/>
          <pc:sldMk cId="0" sldId="288"/>
        </pc:sldMkLst>
      </pc:sldChg>
      <pc:sldChg chg="modSp add del mod">
        <pc:chgData name="BALAMURUGAN SIDDHARTHA" userId="cf250fae-5327-4e27-ba1b-a5ebd3424073" providerId="ADAL" clId="{6F4B7AD4-3DD1-4A00-8DF0-8FD576D51C92}" dt="2025-02-09T10:06:36.530" v="2869" actId="47"/>
        <pc:sldMkLst>
          <pc:docMk/>
          <pc:sldMk cId="0" sldId="289"/>
        </pc:sldMkLst>
        <pc:graphicFrameChg chg="mod">
          <ac:chgData name="BALAMURUGAN SIDDHARTHA" userId="cf250fae-5327-4e27-ba1b-a5ebd3424073" providerId="ADAL" clId="{6F4B7AD4-3DD1-4A00-8DF0-8FD576D51C92}" dt="2025-02-09T09:12:35.911" v="2101" actId="1076"/>
          <ac:graphicFrameMkLst>
            <pc:docMk/>
            <pc:sldMk cId="0" sldId="289"/>
            <ac:graphicFrameMk id="1035" creationId="{00000000-0000-0000-0000-000000000000}"/>
          </ac:graphicFrameMkLst>
        </pc:graphicFrameChg>
      </pc:sldChg>
      <pc:sldChg chg="add del">
        <pc:chgData name="BALAMURUGAN SIDDHARTHA" userId="cf250fae-5327-4e27-ba1b-a5ebd3424073" providerId="ADAL" clId="{6F4B7AD4-3DD1-4A00-8DF0-8FD576D51C92}" dt="2025-02-09T10:06:38.266" v="2870" actId="47"/>
        <pc:sldMkLst>
          <pc:docMk/>
          <pc:sldMk cId="0" sldId="290"/>
        </pc:sldMkLst>
      </pc:sldChg>
      <pc:sldChg chg="add del">
        <pc:chgData name="BALAMURUGAN SIDDHARTHA" userId="cf250fae-5327-4e27-ba1b-a5ebd3424073" providerId="ADAL" clId="{6F4B7AD4-3DD1-4A00-8DF0-8FD576D51C92}" dt="2025-02-09T10:06:38.905" v="2871" actId="47"/>
        <pc:sldMkLst>
          <pc:docMk/>
          <pc:sldMk cId="0" sldId="291"/>
        </pc:sldMkLst>
      </pc:sldChg>
      <pc:sldChg chg="add del">
        <pc:chgData name="BALAMURUGAN SIDDHARTHA" userId="cf250fae-5327-4e27-ba1b-a5ebd3424073" providerId="ADAL" clId="{6F4B7AD4-3DD1-4A00-8DF0-8FD576D51C92}" dt="2025-02-09T10:06:39.561" v="2872" actId="47"/>
        <pc:sldMkLst>
          <pc:docMk/>
          <pc:sldMk cId="0" sldId="292"/>
        </pc:sldMkLst>
      </pc:sldChg>
      <pc:sldChg chg="add del">
        <pc:chgData name="BALAMURUGAN SIDDHARTHA" userId="cf250fae-5327-4e27-ba1b-a5ebd3424073" providerId="ADAL" clId="{6F4B7AD4-3DD1-4A00-8DF0-8FD576D51C92}" dt="2025-02-09T10:06:39.820" v="2873" actId="47"/>
        <pc:sldMkLst>
          <pc:docMk/>
          <pc:sldMk cId="0" sldId="293"/>
        </pc:sldMkLst>
      </pc:sldChg>
      <pc:sldChg chg="del">
        <pc:chgData name="BALAMURUGAN SIDDHARTHA" userId="cf250fae-5327-4e27-ba1b-a5ebd3424073" providerId="ADAL" clId="{6F4B7AD4-3DD1-4A00-8DF0-8FD576D51C92}" dt="2025-02-09T05:26:44.136" v="187" actId="47"/>
        <pc:sldMkLst>
          <pc:docMk/>
          <pc:sldMk cId="0" sldId="294"/>
        </pc:sldMkLst>
      </pc:sldChg>
      <pc:sldChg chg="del">
        <pc:chgData name="BALAMURUGAN SIDDHARTHA" userId="cf250fae-5327-4e27-ba1b-a5ebd3424073" providerId="ADAL" clId="{6F4B7AD4-3DD1-4A00-8DF0-8FD576D51C92}" dt="2025-02-09T05:26:41.545" v="185" actId="47"/>
        <pc:sldMkLst>
          <pc:docMk/>
          <pc:sldMk cId="0" sldId="295"/>
        </pc:sldMkLst>
      </pc:sldChg>
      <pc:sldChg chg="del">
        <pc:chgData name="BALAMURUGAN SIDDHARTHA" userId="cf250fae-5327-4e27-ba1b-a5ebd3424073" providerId="ADAL" clId="{6F4B7AD4-3DD1-4A00-8DF0-8FD576D51C92}" dt="2025-02-09T05:26:42.645" v="186" actId="47"/>
        <pc:sldMkLst>
          <pc:docMk/>
          <pc:sldMk cId="0" sldId="296"/>
        </pc:sldMkLst>
      </pc:sldChg>
      <pc:sldChg chg="del">
        <pc:chgData name="BALAMURUGAN SIDDHARTHA" userId="cf250fae-5327-4e27-ba1b-a5ebd3424073" providerId="ADAL" clId="{6F4B7AD4-3DD1-4A00-8DF0-8FD576D51C92}" dt="2025-02-09T05:26:45.058" v="188" actId="47"/>
        <pc:sldMkLst>
          <pc:docMk/>
          <pc:sldMk cId="0" sldId="297"/>
        </pc:sldMkLst>
      </pc:sldChg>
      <pc:sldChg chg="add del">
        <pc:chgData name="BALAMURUGAN SIDDHARTHA" userId="cf250fae-5327-4e27-ba1b-a5ebd3424073" providerId="ADAL" clId="{6F4B7AD4-3DD1-4A00-8DF0-8FD576D51C92}" dt="2025-02-09T10:06:40.200" v="2874" actId="47"/>
        <pc:sldMkLst>
          <pc:docMk/>
          <pc:sldMk cId="0" sldId="298"/>
        </pc:sldMkLst>
      </pc:sldChg>
      <pc:sldChg chg="add del">
        <pc:chgData name="BALAMURUGAN SIDDHARTHA" userId="cf250fae-5327-4e27-ba1b-a5ebd3424073" providerId="ADAL" clId="{6F4B7AD4-3DD1-4A00-8DF0-8FD576D51C92}" dt="2025-02-09T10:06:40.606" v="2875" actId="47"/>
        <pc:sldMkLst>
          <pc:docMk/>
          <pc:sldMk cId="0" sldId="299"/>
        </pc:sldMkLst>
      </pc:sldChg>
      <pc:sldChg chg="add del">
        <pc:chgData name="BALAMURUGAN SIDDHARTHA" userId="cf250fae-5327-4e27-ba1b-a5ebd3424073" providerId="ADAL" clId="{6F4B7AD4-3DD1-4A00-8DF0-8FD576D51C92}" dt="2025-02-09T10:06:41.219" v="2876" actId="47"/>
        <pc:sldMkLst>
          <pc:docMk/>
          <pc:sldMk cId="0" sldId="300"/>
        </pc:sldMkLst>
      </pc:sldChg>
      <pc:sldChg chg="add del">
        <pc:chgData name="BALAMURUGAN SIDDHARTHA" userId="cf250fae-5327-4e27-ba1b-a5ebd3424073" providerId="ADAL" clId="{6F4B7AD4-3DD1-4A00-8DF0-8FD576D51C92}" dt="2025-02-09T10:06:41.602" v="2877" actId="47"/>
        <pc:sldMkLst>
          <pc:docMk/>
          <pc:sldMk cId="0" sldId="301"/>
        </pc:sldMkLst>
      </pc:sldChg>
      <pc:sldChg chg="add del">
        <pc:chgData name="BALAMURUGAN SIDDHARTHA" userId="cf250fae-5327-4e27-ba1b-a5ebd3424073" providerId="ADAL" clId="{6F4B7AD4-3DD1-4A00-8DF0-8FD576D51C92}" dt="2025-02-09T10:06:42.005" v="2878" actId="47"/>
        <pc:sldMkLst>
          <pc:docMk/>
          <pc:sldMk cId="0" sldId="302"/>
        </pc:sldMkLst>
      </pc:sldChg>
      <pc:sldChg chg="add del">
        <pc:chgData name="BALAMURUGAN SIDDHARTHA" userId="cf250fae-5327-4e27-ba1b-a5ebd3424073" providerId="ADAL" clId="{6F4B7AD4-3DD1-4A00-8DF0-8FD576D51C92}" dt="2025-02-09T10:06:42.296" v="2879" actId="47"/>
        <pc:sldMkLst>
          <pc:docMk/>
          <pc:sldMk cId="0" sldId="303"/>
        </pc:sldMkLst>
      </pc:sldChg>
      <pc:sldChg chg="add del">
        <pc:chgData name="BALAMURUGAN SIDDHARTHA" userId="cf250fae-5327-4e27-ba1b-a5ebd3424073" providerId="ADAL" clId="{6F4B7AD4-3DD1-4A00-8DF0-8FD576D51C92}" dt="2025-02-09T10:06:42.477" v="2880" actId="47"/>
        <pc:sldMkLst>
          <pc:docMk/>
          <pc:sldMk cId="0" sldId="304"/>
        </pc:sldMkLst>
      </pc:sldChg>
      <pc:sldChg chg="add del">
        <pc:chgData name="BALAMURUGAN SIDDHARTHA" userId="cf250fae-5327-4e27-ba1b-a5ebd3424073" providerId="ADAL" clId="{6F4B7AD4-3DD1-4A00-8DF0-8FD576D51C92}" dt="2025-02-09T10:06:42.847" v="2881" actId="47"/>
        <pc:sldMkLst>
          <pc:docMk/>
          <pc:sldMk cId="0" sldId="305"/>
        </pc:sldMkLst>
      </pc:sldChg>
      <pc:sldChg chg="add del">
        <pc:chgData name="BALAMURUGAN SIDDHARTHA" userId="cf250fae-5327-4e27-ba1b-a5ebd3424073" providerId="ADAL" clId="{6F4B7AD4-3DD1-4A00-8DF0-8FD576D51C92}" dt="2025-02-09T10:06:43.289" v="2882" actId="47"/>
        <pc:sldMkLst>
          <pc:docMk/>
          <pc:sldMk cId="0" sldId="306"/>
        </pc:sldMkLst>
      </pc:sldChg>
      <pc:sldChg chg="add del">
        <pc:chgData name="BALAMURUGAN SIDDHARTHA" userId="cf250fae-5327-4e27-ba1b-a5ebd3424073" providerId="ADAL" clId="{6F4B7AD4-3DD1-4A00-8DF0-8FD576D51C92}" dt="2025-02-09T10:06:43.692" v="2883" actId="47"/>
        <pc:sldMkLst>
          <pc:docMk/>
          <pc:sldMk cId="0" sldId="307"/>
        </pc:sldMkLst>
      </pc:sldChg>
      <pc:sldChg chg="add del">
        <pc:chgData name="BALAMURUGAN SIDDHARTHA" userId="cf250fae-5327-4e27-ba1b-a5ebd3424073" providerId="ADAL" clId="{6F4B7AD4-3DD1-4A00-8DF0-8FD576D51C92}" dt="2025-02-09T10:06:44.386" v="2884" actId="47"/>
        <pc:sldMkLst>
          <pc:docMk/>
          <pc:sldMk cId="0" sldId="308"/>
        </pc:sldMkLst>
      </pc:sldChg>
      <pc:sldChg chg="add del">
        <pc:chgData name="BALAMURUGAN SIDDHARTHA" userId="cf250fae-5327-4e27-ba1b-a5ebd3424073" providerId="ADAL" clId="{6F4B7AD4-3DD1-4A00-8DF0-8FD576D51C92}" dt="2025-02-09T10:06:44.694" v="2885" actId="47"/>
        <pc:sldMkLst>
          <pc:docMk/>
          <pc:sldMk cId="0" sldId="309"/>
        </pc:sldMkLst>
      </pc:sldChg>
      <pc:sldChg chg="add del">
        <pc:chgData name="BALAMURUGAN SIDDHARTHA" userId="cf250fae-5327-4e27-ba1b-a5ebd3424073" providerId="ADAL" clId="{6F4B7AD4-3DD1-4A00-8DF0-8FD576D51C92}" dt="2025-02-09T10:06:45.080" v="2886" actId="47"/>
        <pc:sldMkLst>
          <pc:docMk/>
          <pc:sldMk cId="0" sldId="310"/>
        </pc:sldMkLst>
      </pc:sldChg>
      <pc:sldChg chg="add del">
        <pc:chgData name="BALAMURUGAN SIDDHARTHA" userId="cf250fae-5327-4e27-ba1b-a5ebd3424073" providerId="ADAL" clId="{6F4B7AD4-3DD1-4A00-8DF0-8FD576D51C92}" dt="2025-02-09T10:06:45.769" v="2887" actId="47"/>
        <pc:sldMkLst>
          <pc:docMk/>
          <pc:sldMk cId="0" sldId="311"/>
        </pc:sldMkLst>
      </pc:sldChg>
      <pc:sldChg chg="add del">
        <pc:chgData name="BALAMURUGAN SIDDHARTHA" userId="cf250fae-5327-4e27-ba1b-a5ebd3424073" providerId="ADAL" clId="{6F4B7AD4-3DD1-4A00-8DF0-8FD576D51C92}" dt="2025-02-09T10:06:46.398" v="2888" actId="47"/>
        <pc:sldMkLst>
          <pc:docMk/>
          <pc:sldMk cId="0" sldId="312"/>
        </pc:sldMkLst>
      </pc:sldChg>
      <pc:sldChg chg="addSp delSp modSp add mod setBg">
        <pc:chgData name="BALAMURUGAN SIDDHARTHA" userId="cf250fae-5327-4e27-ba1b-a5ebd3424073" providerId="ADAL" clId="{6F4B7AD4-3DD1-4A00-8DF0-8FD576D51C92}" dt="2025-02-09T12:13:39.418" v="3688" actId="14100"/>
        <pc:sldMkLst>
          <pc:docMk/>
          <pc:sldMk cId="0" sldId="313"/>
        </pc:sldMkLst>
        <pc:spChg chg="mod">
          <ac:chgData name="BALAMURUGAN SIDDHARTHA" userId="cf250fae-5327-4e27-ba1b-a5ebd3424073" providerId="ADAL" clId="{6F4B7AD4-3DD1-4A00-8DF0-8FD576D51C92}" dt="2025-02-09T05:47:45.578" v="355" actId="1076"/>
          <ac:spMkLst>
            <pc:docMk/>
            <pc:sldMk cId="0" sldId="313"/>
            <ac:spMk id="2" creationId="{DE203339-1168-75EF-87A5-1119F1D725E7}"/>
          </ac:spMkLst>
        </pc:spChg>
        <pc:spChg chg="add del mod">
          <ac:chgData name="BALAMURUGAN SIDDHARTHA" userId="cf250fae-5327-4e27-ba1b-a5ebd3424073" providerId="ADAL" clId="{6F4B7AD4-3DD1-4A00-8DF0-8FD576D51C92}" dt="2025-02-08T14:14:57.279" v="131" actId="478"/>
          <ac:spMkLst>
            <pc:docMk/>
            <pc:sldMk cId="0" sldId="313"/>
            <ac:spMk id="4" creationId="{A68A24D2-5DAB-EF1D-EC9C-EFD084DFE641}"/>
          </ac:spMkLst>
        </pc:spChg>
        <pc:spChg chg="add mod">
          <ac:chgData name="BALAMURUGAN SIDDHARTHA" userId="cf250fae-5327-4e27-ba1b-a5ebd3424073" providerId="ADAL" clId="{6F4B7AD4-3DD1-4A00-8DF0-8FD576D51C92}" dt="2025-02-09T09:07:14.493" v="2067" actId="20577"/>
          <ac:spMkLst>
            <pc:docMk/>
            <pc:sldMk cId="0" sldId="313"/>
            <ac:spMk id="9" creationId="{9142FE6B-4388-5775-D8AF-E926051F5E59}"/>
          </ac:spMkLst>
        </pc:spChg>
        <pc:spChg chg="mod">
          <ac:chgData name="BALAMURUGAN SIDDHARTHA" userId="cf250fae-5327-4e27-ba1b-a5ebd3424073" providerId="ADAL" clId="{6F4B7AD4-3DD1-4A00-8DF0-8FD576D51C92}" dt="2025-02-09T05:49:48.999" v="364" actId="13822"/>
          <ac:spMkLst>
            <pc:docMk/>
            <pc:sldMk cId="0" sldId="313"/>
            <ac:spMk id="27" creationId="{8B88744D-2A78-FE36-493E-96FF643BFFEA}"/>
          </ac:spMkLst>
        </pc:spChg>
        <pc:spChg chg="mod">
          <ac:chgData name="BALAMURUGAN SIDDHARTHA" userId="cf250fae-5327-4e27-ba1b-a5ebd3424073" providerId="ADAL" clId="{6F4B7AD4-3DD1-4A00-8DF0-8FD576D51C92}" dt="2025-02-09T05:49:48.999" v="364" actId="13822"/>
          <ac:spMkLst>
            <pc:docMk/>
            <pc:sldMk cId="0" sldId="313"/>
            <ac:spMk id="32" creationId="{3F48CC50-70B8-C752-FCD5-E1836A39FE40}"/>
          </ac:spMkLst>
        </pc:spChg>
        <pc:spChg chg="mod">
          <ac:chgData name="BALAMURUGAN SIDDHARTHA" userId="cf250fae-5327-4e27-ba1b-a5ebd3424073" providerId="ADAL" clId="{6F4B7AD4-3DD1-4A00-8DF0-8FD576D51C92}" dt="2025-02-09T05:49:48.999" v="364" actId="13822"/>
          <ac:spMkLst>
            <pc:docMk/>
            <pc:sldMk cId="0" sldId="313"/>
            <ac:spMk id="47" creationId="{B0A91D25-F36B-D000-E897-FDB854251EFA}"/>
          </ac:spMkLst>
        </pc:spChg>
        <pc:spChg chg="mod">
          <ac:chgData name="BALAMURUGAN SIDDHARTHA" userId="cf250fae-5327-4e27-ba1b-a5ebd3424073" providerId="ADAL" clId="{6F4B7AD4-3DD1-4A00-8DF0-8FD576D51C92}" dt="2025-02-09T05:49:48.999" v="364" actId="13822"/>
          <ac:spMkLst>
            <pc:docMk/>
            <pc:sldMk cId="0" sldId="313"/>
            <ac:spMk id="50" creationId="{DF3DA659-7676-2A58-D186-579393B21C94}"/>
          </ac:spMkLst>
        </pc:spChg>
        <pc:spChg chg="mod">
          <ac:chgData name="BALAMURUGAN SIDDHARTHA" userId="cf250fae-5327-4e27-ba1b-a5ebd3424073" providerId="ADAL" clId="{6F4B7AD4-3DD1-4A00-8DF0-8FD576D51C92}" dt="2025-02-09T05:49:48.999" v="364" actId="13822"/>
          <ac:spMkLst>
            <pc:docMk/>
            <pc:sldMk cId="0" sldId="313"/>
            <ac:spMk id="56" creationId="{1097E7E5-FA1D-CF73-E1B9-7342D0DA76D1}"/>
          </ac:spMkLst>
        </pc:spChg>
        <pc:spChg chg="mod">
          <ac:chgData name="BALAMURUGAN SIDDHARTHA" userId="cf250fae-5327-4e27-ba1b-a5ebd3424073" providerId="ADAL" clId="{6F4B7AD4-3DD1-4A00-8DF0-8FD576D51C92}" dt="2025-02-09T05:49:48.999" v="364" actId="13822"/>
          <ac:spMkLst>
            <pc:docMk/>
            <pc:sldMk cId="0" sldId="313"/>
            <ac:spMk id="63" creationId="{938A653C-114E-F1D4-B064-AF66FE3CB6C4}"/>
          </ac:spMkLst>
        </pc:spChg>
        <pc:spChg chg="mod">
          <ac:chgData name="BALAMURUGAN SIDDHARTHA" userId="cf250fae-5327-4e27-ba1b-a5ebd3424073" providerId="ADAL" clId="{6F4B7AD4-3DD1-4A00-8DF0-8FD576D51C92}" dt="2025-02-09T05:49:48.999" v="364" actId="13822"/>
          <ac:spMkLst>
            <pc:docMk/>
            <pc:sldMk cId="0" sldId="313"/>
            <ac:spMk id="256" creationId="{5A89E0B1-487C-CA41-B3B0-9433D960BB55}"/>
          </ac:spMkLst>
        </pc:spChg>
        <pc:spChg chg="mod">
          <ac:chgData name="BALAMURUGAN SIDDHARTHA" userId="cf250fae-5327-4e27-ba1b-a5ebd3424073" providerId="ADAL" clId="{6F4B7AD4-3DD1-4A00-8DF0-8FD576D51C92}" dt="2025-02-09T05:49:48.999" v="364" actId="13822"/>
          <ac:spMkLst>
            <pc:docMk/>
            <pc:sldMk cId="0" sldId="313"/>
            <ac:spMk id="264" creationId="{62205228-3D04-462F-E457-70D6C87756E8}"/>
          </ac:spMkLst>
        </pc:spChg>
        <pc:spChg chg="mod">
          <ac:chgData name="BALAMURUGAN SIDDHARTHA" userId="cf250fae-5327-4e27-ba1b-a5ebd3424073" providerId="ADAL" clId="{6F4B7AD4-3DD1-4A00-8DF0-8FD576D51C92}" dt="2025-02-09T05:49:48.999" v="364" actId="13822"/>
          <ac:spMkLst>
            <pc:docMk/>
            <pc:sldMk cId="0" sldId="313"/>
            <ac:spMk id="268" creationId="{2D5CEBD5-D6B9-102C-CC73-CDD4E07C6E70}"/>
          </ac:spMkLst>
        </pc:spChg>
        <pc:spChg chg="mod">
          <ac:chgData name="BALAMURUGAN SIDDHARTHA" userId="cf250fae-5327-4e27-ba1b-a5ebd3424073" providerId="ADAL" clId="{6F4B7AD4-3DD1-4A00-8DF0-8FD576D51C92}" dt="2025-02-09T05:49:48.999" v="364" actId="13822"/>
          <ac:spMkLst>
            <pc:docMk/>
            <pc:sldMk cId="0" sldId="313"/>
            <ac:spMk id="275" creationId="{9C806DB3-D90D-50AD-8B6A-D838629F72D3}"/>
          </ac:spMkLst>
        </pc:spChg>
        <pc:spChg chg="mod">
          <ac:chgData name="BALAMURUGAN SIDDHARTHA" userId="cf250fae-5327-4e27-ba1b-a5ebd3424073" providerId="ADAL" clId="{6F4B7AD4-3DD1-4A00-8DF0-8FD576D51C92}" dt="2025-02-09T05:51:43.804" v="413"/>
          <ac:spMkLst>
            <pc:docMk/>
            <pc:sldMk cId="0" sldId="313"/>
            <ac:spMk id="293" creationId="{A0186EAD-A694-1FB7-08B3-87E672EAA419}"/>
          </ac:spMkLst>
        </pc:spChg>
        <pc:spChg chg="mod">
          <ac:chgData name="BALAMURUGAN SIDDHARTHA" userId="cf250fae-5327-4e27-ba1b-a5ebd3424073" providerId="ADAL" clId="{6F4B7AD4-3DD1-4A00-8DF0-8FD576D51C92}" dt="2025-02-09T12:13:39.418" v="3688" actId="14100"/>
          <ac:spMkLst>
            <pc:docMk/>
            <pc:sldMk cId="0" sldId="313"/>
            <ac:spMk id="296" creationId="{00000000-0000-0000-0000-000000000000}"/>
          </ac:spMkLst>
        </pc:spChg>
        <pc:spChg chg="mod">
          <ac:chgData name="BALAMURUGAN SIDDHARTHA" userId="cf250fae-5327-4e27-ba1b-a5ebd3424073" providerId="ADAL" clId="{6F4B7AD4-3DD1-4A00-8DF0-8FD576D51C92}" dt="2025-02-09T05:51:21.192" v="411" actId="1076"/>
          <ac:spMkLst>
            <pc:docMk/>
            <pc:sldMk cId="0" sldId="313"/>
            <ac:spMk id="297" creationId="{00000000-0000-0000-0000-000000000000}"/>
          </ac:spMkLst>
        </pc:spChg>
        <pc:spChg chg="mod">
          <ac:chgData name="BALAMURUGAN SIDDHARTHA" userId="cf250fae-5327-4e27-ba1b-a5ebd3424073" providerId="ADAL" clId="{6F4B7AD4-3DD1-4A00-8DF0-8FD576D51C92}" dt="2025-02-09T05:56:57.530" v="448" actId="1036"/>
          <ac:spMkLst>
            <pc:docMk/>
            <pc:sldMk cId="0" sldId="313"/>
            <ac:spMk id="298" creationId="{00000000-0000-0000-0000-000000000000}"/>
          </ac:spMkLst>
        </pc:spChg>
        <pc:spChg chg="mod">
          <ac:chgData name="BALAMURUGAN SIDDHARTHA" userId="cf250fae-5327-4e27-ba1b-a5ebd3424073" providerId="ADAL" clId="{6F4B7AD4-3DD1-4A00-8DF0-8FD576D51C92}" dt="2025-02-09T05:51:43.804" v="413"/>
          <ac:spMkLst>
            <pc:docMk/>
            <pc:sldMk cId="0" sldId="313"/>
            <ac:spMk id="302" creationId="{91505B92-9B3E-4DF9-831E-C874F42FD189}"/>
          </ac:spMkLst>
        </pc:spChg>
        <pc:spChg chg="mod">
          <ac:chgData name="BALAMURUGAN SIDDHARTHA" userId="cf250fae-5327-4e27-ba1b-a5ebd3424073" providerId="ADAL" clId="{6F4B7AD4-3DD1-4A00-8DF0-8FD576D51C92}" dt="2025-02-09T05:51:43.804" v="413"/>
          <ac:spMkLst>
            <pc:docMk/>
            <pc:sldMk cId="0" sldId="313"/>
            <ac:spMk id="304" creationId="{9B2D80A6-0A9C-6EE9-2865-EA1B9EFCF60E}"/>
          </ac:spMkLst>
        </pc:spChg>
        <pc:spChg chg="mod">
          <ac:chgData name="BALAMURUGAN SIDDHARTHA" userId="cf250fae-5327-4e27-ba1b-a5ebd3424073" providerId="ADAL" clId="{6F4B7AD4-3DD1-4A00-8DF0-8FD576D51C92}" dt="2025-02-09T05:51:43.804" v="413"/>
          <ac:spMkLst>
            <pc:docMk/>
            <pc:sldMk cId="0" sldId="313"/>
            <ac:spMk id="305" creationId="{17CAADAD-508D-E3E6-D097-0B133100DFB8}"/>
          </ac:spMkLst>
        </pc:spChg>
        <pc:spChg chg="mod">
          <ac:chgData name="BALAMURUGAN SIDDHARTHA" userId="cf250fae-5327-4e27-ba1b-a5ebd3424073" providerId="ADAL" clId="{6F4B7AD4-3DD1-4A00-8DF0-8FD576D51C92}" dt="2025-02-09T05:51:43.804" v="413"/>
          <ac:spMkLst>
            <pc:docMk/>
            <pc:sldMk cId="0" sldId="313"/>
            <ac:spMk id="319" creationId="{68903ADE-8CCB-3C57-6CD7-F15301ECD513}"/>
          </ac:spMkLst>
        </pc:spChg>
        <pc:spChg chg="mod">
          <ac:chgData name="BALAMURUGAN SIDDHARTHA" userId="cf250fae-5327-4e27-ba1b-a5ebd3424073" providerId="ADAL" clId="{6F4B7AD4-3DD1-4A00-8DF0-8FD576D51C92}" dt="2025-02-09T05:51:43.804" v="413"/>
          <ac:spMkLst>
            <pc:docMk/>
            <pc:sldMk cId="0" sldId="313"/>
            <ac:spMk id="330" creationId="{A4EC1B9E-34D5-D66D-3B4C-4031CA1C8FF9}"/>
          </ac:spMkLst>
        </pc:spChg>
        <pc:spChg chg="mod">
          <ac:chgData name="BALAMURUGAN SIDDHARTHA" userId="cf250fae-5327-4e27-ba1b-a5ebd3424073" providerId="ADAL" clId="{6F4B7AD4-3DD1-4A00-8DF0-8FD576D51C92}" dt="2025-02-09T05:51:43.804" v="413"/>
          <ac:spMkLst>
            <pc:docMk/>
            <pc:sldMk cId="0" sldId="313"/>
            <ac:spMk id="332" creationId="{D555A5F6-047F-7884-D39D-795BF99487D8}"/>
          </ac:spMkLst>
        </pc:spChg>
        <pc:spChg chg="mod">
          <ac:chgData name="BALAMURUGAN SIDDHARTHA" userId="cf250fae-5327-4e27-ba1b-a5ebd3424073" providerId="ADAL" clId="{6F4B7AD4-3DD1-4A00-8DF0-8FD576D51C92}" dt="2025-02-09T05:51:43.804" v="413"/>
          <ac:spMkLst>
            <pc:docMk/>
            <pc:sldMk cId="0" sldId="313"/>
            <ac:spMk id="335" creationId="{B0D625D9-477D-B4B9-7DF0-565B874315C7}"/>
          </ac:spMkLst>
        </pc:spChg>
        <pc:spChg chg="mod">
          <ac:chgData name="BALAMURUGAN SIDDHARTHA" userId="cf250fae-5327-4e27-ba1b-a5ebd3424073" providerId="ADAL" clId="{6F4B7AD4-3DD1-4A00-8DF0-8FD576D51C92}" dt="2025-02-09T05:51:43.804" v="413"/>
          <ac:spMkLst>
            <pc:docMk/>
            <pc:sldMk cId="0" sldId="313"/>
            <ac:spMk id="343" creationId="{CB081C8D-6EA4-433B-3D5A-75DA11D42BE8}"/>
          </ac:spMkLst>
        </pc:spChg>
        <pc:spChg chg="mod">
          <ac:chgData name="BALAMURUGAN SIDDHARTHA" userId="cf250fae-5327-4e27-ba1b-a5ebd3424073" providerId="ADAL" clId="{6F4B7AD4-3DD1-4A00-8DF0-8FD576D51C92}" dt="2025-02-09T05:51:43.804" v="413"/>
          <ac:spMkLst>
            <pc:docMk/>
            <pc:sldMk cId="0" sldId="313"/>
            <ac:spMk id="351" creationId="{F57EEE89-C34E-E636-418D-6F6C46F82C65}"/>
          </ac:spMkLst>
        </pc:spChg>
        <pc:spChg chg="mod">
          <ac:chgData name="BALAMURUGAN SIDDHARTHA" userId="cf250fae-5327-4e27-ba1b-a5ebd3424073" providerId="ADAL" clId="{6F4B7AD4-3DD1-4A00-8DF0-8FD576D51C92}" dt="2025-02-09T05:51:48.075" v="414"/>
          <ac:spMkLst>
            <pc:docMk/>
            <pc:sldMk cId="0" sldId="313"/>
            <ac:spMk id="364" creationId="{AF2FCF8D-5D01-368D-69A2-1291061730FF}"/>
          </ac:spMkLst>
        </pc:spChg>
        <pc:spChg chg="mod">
          <ac:chgData name="BALAMURUGAN SIDDHARTHA" userId="cf250fae-5327-4e27-ba1b-a5ebd3424073" providerId="ADAL" clId="{6F4B7AD4-3DD1-4A00-8DF0-8FD576D51C92}" dt="2025-02-09T05:51:48.075" v="414"/>
          <ac:spMkLst>
            <pc:docMk/>
            <pc:sldMk cId="0" sldId="313"/>
            <ac:spMk id="375" creationId="{9B8E0858-5BE2-67E5-1009-F4BB5839586E}"/>
          </ac:spMkLst>
        </pc:spChg>
        <pc:spChg chg="mod">
          <ac:chgData name="BALAMURUGAN SIDDHARTHA" userId="cf250fae-5327-4e27-ba1b-a5ebd3424073" providerId="ADAL" clId="{6F4B7AD4-3DD1-4A00-8DF0-8FD576D51C92}" dt="2025-02-09T05:51:48.075" v="414"/>
          <ac:spMkLst>
            <pc:docMk/>
            <pc:sldMk cId="0" sldId="313"/>
            <ac:spMk id="376" creationId="{DAE059A0-F04E-7F5B-31E8-FEE979F03926}"/>
          </ac:spMkLst>
        </pc:spChg>
        <pc:spChg chg="mod">
          <ac:chgData name="BALAMURUGAN SIDDHARTHA" userId="cf250fae-5327-4e27-ba1b-a5ebd3424073" providerId="ADAL" clId="{6F4B7AD4-3DD1-4A00-8DF0-8FD576D51C92}" dt="2025-02-09T05:51:48.075" v="414"/>
          <ac:spMkLst>
            <pc:docMk/>
            <pc:sldMk cId="0" sldId="313"/>
            <ac:spMk id="382" creationId="{F2FD2056-9148-C912-7185-424E99ADDA1A}"/>
          </ac:spMkLst>
        </pc:spChg>
        <pc:spChg chg="mod">
          <ac:chgData name="BALAMURUGAN SIDDHARTHA" userId="cf250fae-5327-4e27-ba1b-a5ebd3424073" providerId="ADAL" clId="{6F4B7AD4-3DD1-4A00-8DF0-8FD576D51C92}" dt="2025-02-09T05:51:48.075" v="414"/>
          <ac:spMkLst>
            <pc:docMk/>
            <pc:sldMk cId="0" sldId="313"/>
            <ac:spMk id="386" creationId="{31D53228-9FC5-9715-794B-E4B24393CB2F}"/>
          </ac:spMkLst>
        </pc:spChg>
        <pc:spChg chg="mod">
          <ac:chgData name="BALAMURUGAN SIDDHARTHA" userId="cf250fae-5327-4e27-ba1b-a5ebd3424073" providerId="ADAL" clId="{6F4B7AD4-3DD1-4A00-8DF0-8FD576D51C92}" dt="2025-02-09T05:51:48.075" v="414"/>
          <ac:spMkLst>
            <pc:docMk/>
            <pc:sldMk cId="0" sldId="313"/>
            <ac:spMk id="398" creationId="{B2394ECD-2886-1657-0A7E-D6CC73E9BD9D}"/>
          </ac:spMkLst>
        </pc:spChg>
        <pc:spChg chg="mod">
          <ac:chgData name="BALAMURUGAN SIDDHARTHA" userId="cf250fae-5327-4e27-ba1b-a5ebd3424073" providerId="ADAL" clId="{6F4B7AD4-3DD1-4A00-8DF0-8FD576D51C92}" dt="2025-02-09T05:51:48.075" v="414"/>
          <ac:spMkLst>
            <pc:docMk/>
            <pc:sldMk cId="0" sldId="313"/>
            <ac:spMk id="404" creationId="{DDD4BA74-EE0F-0AB8-BAD0-0DA2EEF603C3}"/>
          </ac:spMkLst>
        </pc:spChg>
        <pc:spChg chg="mod">
          <ac:chgData name="BALAMURUGAN SIDDHARTHA" userId="cf250fae-5327-4e27-ba1b-a5ebd3424073" providerId="ADAL" clId="{6F4B7AD4-3DD1-4A00-8DF0-8FD576D51C92}" dt="2025-02-09T05:51:48.075" v="414"/>
          <ac:spMkLst>
            <pc:docMk/>
            <pc:sldMk cId="0" sldId="313"/>
            <ac:spMk id="415" creationId="{1F275F8A-68B4-B2CE-BF8B-2CE8551B3261}"/>
          </ac:spMkLst>
        </pc:spChg>
        <pc:spChg chg="mod">
          <ac:chgData name="BALAMURUGAN SIDDHARTHA" userId="cf250fae-5327-4e27-ba1b-a5ebd3424073" providerId="ADAL" clId="{6F4B7AD4-3DD1-4A00-8DF0-8FD576D51C92}" dt="2025-02-09T05:51:48.075" v="414"/>
          <ac:spMkLst>
            <pc:docMk/>
            <pc:sldMk cId="0" sldId="313"/>
            <ac:spMk id="425" creationId="{A85F5614-CE8E-06CE-8492-44014953F18F}"/>
          </ac:spMkLst>
        </pc:spChg>
        <pc:spChg chg="mod">
          <ac:chgData name="BALAMURUGAN SIDDHARTHA" userId="cf250fae-5327-4e27-ba1b-a5ebd3424073" providerId="ADAL" clId="{6F4B7AD4-3DD1-4A00-8DF0-8FD576D51C92}" dt="2025-02-09T05:51:48.075" v="414"/>
          <ac:spMkLst>
            <pc:docMk/>
            <pc:sldMk cId="0" sldId="313"/>
            <ac:spMk id="430" creationId="{5383DF67-461A-257E-3769-29B86D3DEFD0}"/>
          </ac:spMkLst>
        </pc:spChg>
        <pc:spChg chg="mod">
          <ac:chgData name="BALAMURUGAN SIDDHARTHA" userId="cf250fae-5327-4e27-ba1b-a5ebd3424073" providerId="ADAL" clId="{6F4B7AD4-3DD1-4A00-8DF0-8FD576D51C92}" dt="2025-02-09T05:51:54.780" v="416"/>
          <ac:spMkLst>
            <pc:docMk/>
            <pc:sldMk cId="0" sldId="313"/>
            <ac:spMk id="438" creationId="{ECF77E6A-84C3-153B-9DF0-CDBC757914A7}"/>
          </ac:spMkLst>
        </pc:spChg>
        <pc:spChg chg="mod">
          <ac:chgData name="BALAMURUGAN SIDDHARTHA" userId="cf250fae-5327-4e27-ba1b-a5ebd3424073" providerId="ADAL" clId="{6F4B7AD4-3DD1-4A00-8DF0-8FD576D51C92}" dt="2025-02-09T05:51:54.780" v="416"/>
          <ac:spMkLst>
            <pc:docMk/>
            <pc:sldMk cId="0" sldId="313"/>
            <ac:spMk id="450" creationId="{F68E2F48-ED20-C4FA-6BDB-DBD3FC6F67A2}"/>
          </ac:spMkLst>
        </pc:spChg>
        <pc:spChg chg="mod">
          <ac:chgData name="BALAMURUGAN SIDDHARTHA" userId="cf250fae-5327-4e27-ba1b-a5ebd3424073" providerId="ADAL" clId="{6F4B7AD4-3DD1-4A00-8DF0-8FD576D51C92}" dt="2025-02-09T05:51:54.780" v="416"/>
          <ac:spMkLst>
            <pc:docMk/>
            <pc:sldMk cId="0" sldId="313"/>
            <ac:spMk id="459" creationId="{03A7C19F-00A7-CE35-C8BD-64919BEDBDCD}"/>
          </ac:spMkLst>
        </pc:spChg>
        <pc:spChg chg="mod">
          <ac:chgData name="BALAMURUGAN SIDDHARTHA" userId="cf250fae-5327-4e27-ba1b-a5ebd3424073" providerId="ADAL" clId="{6F4B7AD4-3DD1-4A00-8DF0-8FD576D51C92}" dt="2025-02-09T05:51:54.780" v="416"/>
          <ac:spMkLst>
            <pc:docMk/>
            <pc:sldMk cId="0" sldId="313"/>
            <ac:spMk id="460" creationId="{35852EFD-F53E-B656-7E4F-E933AE557E3C}"/>
          </ac:spMkLst>
        </pc:spChg>
        <pc:spChg chg="mod">
          <ac:chgData name="BALAMURUGAN SIDDHARTHA" userId="cf250fae-5327-4e27-ba1b-a5ebd3424073" providerId="ADAL" clId="{6F4B7AD4-3DD1-4A00-8DF0-8FD576D51C92}" dt="2025-02-09T05:51:54.780" v="416"/>
          <ac:spMkLst>
            <pc:docMk/>
            <pc:sldMk cId="0" sldId="313"/>
            <ac:spMk id="464" creationId="{50DD5CC3-DB41-165C-4BFC-F2B553690F1B}"/>
          </ac:spMkLst>
        </pc:spChg>
        <pc:spChg chg="mod">
          <ac:chgData name="BALAMURUGAN SIDDHARTHA" userId="cf250fae-5327-4e27-ba1b-a5ebd3424073" providerId="ADAL" clId="{6F4B7AD4-3DD1-4A00-8DF0-8FD576D51C92}" dt="2025-02-09T05:51:54.780" v="416"/>
          <ac:spMkLst>
            <pc:docMk/>
            <pc:sldMk cId="0" sldId="313"/>
            <ac:spMk id="468" creationId="{12C54C4D-EF19-8427-0A42-6485FBD6F655}"/>
          </ac:spMkLst>
        </pc:spChg>
        <pc:spChg chg="mod">
          <ac:chgData name="BALAMURUGAN SIDDHARTHA" userId="cf250fae-5327-4e27-ba1b-a5ebd3424073" providerId="ADAL" clId="{6F4B7AD4-3DD1-4A00-8DF0-8FD576D51C92}" dt="2025-02-09T05:51:54.780" v="416"/>
          <ac:spMkLst>
            <pc:docMk/>
            <pc:sldMk cId="0" sldId="313"/>
            <ac:spMk id="478" creationId="{ED8A3387-A77A-C670-13BF-7AA20815A2F2}"/>
          </ac:spMkLst>
        </pc:spChg>
        <pc:spChg chg="mod">
          <ac:chgData name="BALAMURUGAN SIDDHARTHA" userId="cf250fae-5327-4e27-ba1b-a5ebd3424073" providerId="ADAL" clId="{6F4B7AD4-3DD1-4A00-8DF0-8FD576D51C92}" dt="2025-02-09T05:51:54.780" v="416"/>
          <ac:spMkLst>
            <pc:docMk/>
            <pc:sldMk cId="0" sldId="313"/>
            <ac:spMk id="485" creationId="{089EF13A-3196-10A5-CE96-A8172D3F7D27}"/>
          </ac:spMkLst>
        </pc:spChg>
        <pc:spChg chg="mod">
          <ac:chgData name="BALAMURUGAN SIDDHARTHA" userId="cf250fae-5327-4e27-ba1b-a5ebd3424073" providerId="ADAL" clId="{6F4B7AD4-3DD1-4A00-8DF0-8FD576D51C92}" dt="2025-02-09T05:51:54.780" v="416"/>
          <ac:spMkLst>
            <pc:docMk/>
            <pc:sldMk cId="0" sldId="313"/>
            <ac:spMk id="499" creationId="{599C3A2C-2C1A-9AA5-DFA0-F137D466D50B}"/>
          </ac:spMkLst>
        </pc:spChg>
        <pc:spChg chg="mod">
          <ac:chgData name="BALAMURUGAN SIDDHARTHA" userId="cf250fae-5327-4e27-ba1b-a5ebd3424073" providerId="ADAL" clId="{6F4B7AD4-3DD1-4A00-8DF0-8FD576D51C92}" dt="2025-02-09T05:51:54.780" v="416"/>
          <ac:spMkLst>
            <pc:docMk/>
            <pc:sldMk cId="0" sldId="313"/>
            <ac:spMk id="501" creationId="{1897BDAF-3E15-142F-0EDF-EFE2DC9E4AFE}"/>
          </ac:spMkLst>
        </pc:spChg>
        <pc:spChg chg="mod">
          <ac:chgData name="BALAMURUGAN SIDDHARTHA" userId="cf250fae-5327-4e27-ba1b-a5ebd3424073" providerId="ADAL" clId="{6F4B7AD4-3DD1-4A00-8DF0-8FD576D51C92}" dt="2025-02-09T05:52:16.991" v="419"/>
          <ac:spMkLst>
            <pc:docMk/>
            <pc:sldMk cId="0" sldId="313"/>
            <ac:spMk id="520" creationId="{BFB5D442-773C-8A36-0E30-0F79FD448E69}"/>
          </ac:spMkLst>
        </pc:spChg>
        <pc:spChg chg="mod">
          <ac:chgData name="BALAMURUGAN SIDDHARTHA" userId="cf250fae-5327-4e27-ba1b-a5ebd3424073" providerId="ADAL" clId="{6F4B7AD4-3DD1-4A00-8DF0-8FD576D51C92}" dt="2025-02-09T05:52:16.991" v="419"/>
          <ac:spMkLst>
            <pc:docMk/>
            <pc:sldMk cId="0" sldId="313"/>
            <ac:spMk id="526" creationId="{DFD5036D-962D-1587-F40B-B1803045EE99}"/>
          </ac:spMkLst>
        </pc:spChg>
        <pc:spChg chg="mod">
          <ac:chgData name="BALAMURUGAN SIDDHARTHA" userId="cf250fae-5327-4e27-ba1b-a5ebd3424073" providerId="ADAL" clId="{6F4B7AD4-3DD1-4A00-8DF0-8FD576D51C92}" dt="2025-02-09T05:52:16.991" v="419"/>
          <ac:spMkLst>
            <pc:docMk/>
            <pc:sldMk cId="0" sldId="313"/>
            <ac:spMk id="534" creationId="{6041DB05-10C3-2A73-E079-484DC4740F4C}"/>
          </ac:spMkLst>
        </pc:spChg>
        <pc:spChg chg="mod">
          <ac:chgData name="BALAMURUGAN SIDDHARTHA" userId="cf250fae-5327-4e27-ba1b-a5ebd3424073" providerId="ADAL" clId="{6F4B7AD4-3DD1-4A00-8DF0-8FD576D51C92}" dt="2025-02-09T05:52:16.991" v="419"/>
          <ac:spMkLst>
            <pc:docMk/>
            <pc:sldMk cId="0" sldId="313"/>
            <ac:spMk id="539" creationId="{03E82F33-EEC5-F026-C266-9552820262B5}"/>
          </ac:spMkLst>
        </pc:spChg>
        <pc:spChg chg="mod">
          <ac:chgData name="BALAMURUGAN SIDDHARTHA" userId="cf250fae-5327-4e27-ba1b-a5ebd3424073" providerId="ADAL" clId="{6F4B7AD4-3DD1-4A00-8DF0-8FD576D51C92}" dt="2025-02-09T05:52:16.991" v="419"/>
          <ac:spMkLst>
            <pc:docMk/>
            <pc:sldMk cId="0" sldId="313"/>
            <ac:spMk id="542" creationId="{BF072B10-4A19-6B67-2E8C-85CBB3FF6605}"/>
          </ac:spMkLst>
        </pc:spChg>
        <pc:spChg chg="mod">
          <ac:chgData name="BALAMURUGAN SIDDHARTHA" userId="cf250fae-5327-4e27-ba1b-a5ebd3424073" providerId="ADAL" clId="{6F4B7AD4-3DD1-4A00-8DF0-8FD576D51C92}" dt="2025-02-09T05:52:16.991" v="419"/>
          <ac:spMkLst>
            <pc:docMk/>
            <pc:sldMk cId="0" sldId="313"/>
            <ac:spMk id="560" creationId="{B2F1D6F6-F2C8-A4B4-E5E8-02AAB90D6F9A}"/>
          </ac:spMkLst>
        </pc:spChg>
        <pc:spChg chg="mod">
          <ac:chgData name="BALAMURUGAN SIDDHARTHA" userId="cf250fae-5327-4e27-ba1b-a5ebd3424073" providerId="ADAL" clId="{6F4B7AD4-3DD1-4A00-8DF0-8FD576D51C92}" dt="2025-02-09T05:52:16.991" v="419"/>
          <ac:spMkLst>
            <pc:docMk/>
            <pc:sldMk cId="0" sldId="313"/>
            <ac:spMk id="575" creationId="{70827D43-2E15-8E7F-BB97-E78FEA8B9295}"/>
          </ac:spMkLst>
        </pc:spChg>
        <pc:spChg chg="mod">
          <ac:chgData name="BALAMURUGAN SIDDHARTHA" userId="cf250fae-5327-4e27-ba1b-a5ebd3424073" providerId="ADAL" clId="{6F4B7AD4-3DD1-4A00-8DF0-8FD576D51C92}" dt="2025-02-09T05:52:16.991" v="419"/>
          <ac:spMkLst>
            <pc:docMk/>
            <pc:sldMk cId="0" sldId="313"/>
            <ac:spMk id="578" creationId="{965146F4-FA41-C802-0CFA-6A0BCF8BDCC7}"/>
          </ac:spMkLst>
        </pc:spChg>
        <pc:spChg chg="mod">
          <ac:chgData name="BALAMURUGAN SIDDHARTHA" userId="cf250fae-5327-4e27-ba1b-a5ebd3424073" providerId="ADAL" clId="{6F4B7AD4-3DD1-4A00-8DF0-8FD576D51C92}" dt="2025-02-09T05:52:16.991" v="419"/>
          <ac:spMkLst>
            <pc:docMk/>
            <pc:sldMk cId="0" sldId="313"/>
            <ac:spMk id="579" creationId="{70AF7D29-39B8-9DCE-CABC-8C71EE8B3075}"/>
          </ac:spMkLst>
        </pc:spChg>
        <pc:spChg chg="mod">
          <ac:chgData name="BALAMURUGAN SIDDHARTHA" userId="cf250fae-5327-4e27-ba1b-a5ebd3424073" providerId="ADAL" clId="{6F4B7AD4-3DD1-4A00-8DF0-8FD576D51C92}" dt="2025-02-09T05:52:16.991" v="419"/>
          <ac:spMkLst>
            <pc:docMk/>
            <pc:sldMk cId="0" sldId="313"/>
            <ac:spMk id="583" creationId="{32F9FC22-7081-0620-ADEE-72413480E5FB}"/>
          </ac:spMkLst>
        </pc:spChg>
        <pc:grpChg chg="mod ord">
          <ac:chgData name="BALAMURUGAN SIDDHARTHA" userId="cf250fae-5327-4e27-ba1b-a5ebd3424073" providerId="ADAL" clId="{6F4B7AD4-3DD1-4A00-8DF0-8FD576D51C92}" dt="2025-02-09T05:48:06.530" v="358" actId="1076"/>
          <ac:grpSpMkLst>
            <pc:docMk/>
            <pc:sldMk cId="0" sldId="313"/>
            <ac:grpSpMk id="10" creationId="{D5F9EFF5-A0B1-A531-9E27-C87254FF6319}"/>
          </ac:grpSpMkLst>
        </pc:grpChg>
        <pc:grpChg chg="del mod">
          <ac:chgData name="BALAMURUGAN SIDDHARTHA" userId="cf250fae-5327-4e27-ba1b-a5ebd3424073" providerId="ADAL" clId="{6F4B7AD4-3DD1-4A00-8DF0-8FD576D51C92}" dt="2025-02-09T05:52:06.622" v="418" actId="478"/>
          <ac:grpSpMkLst>
            <pc:docMk/>
            <pc:sldMk cId="0" sldId="313"/>
            <ac:grpSpMk id="437" creationId="{B31119D6-432A-A0F1-5BEC-143D8830B97B}"/>
          </ac:grpSpMkLst>
        </pc:grpChg>
        <pc:picChg chg="add del mod ord">
          <ac:chgData name="BALAMURUGAN SIDDHARTHA" userId="cf250fae-5327-4e27-ba1b-a5ebd3424073" providerId="ADAL" clId="{6F4B7AD4-3DD1-4A00-8DF0-8FD576D51C92}" dt="2025-02-09T05:45:43.640" v="307" actId="478"/>
          <ac:picMkLst>
            <pc:docMk/>
            <pc:sldMk cId="0" sldId="313"/>
            <ac:picMk id="4" creationId="{F1DF3E4D-C2D8-5C6D-2731-136BA89E570A}"/>
          </ac:picMkLst>
        </pc:picChg>
        <pc:picChg chg="add del mod ord">
          <ac:chgData name="BALAMURUGAN SIDDHARTHA" userId="cf250fae-5327-4e27-ba1b-a5ebd3424073" providerId="ADAL" clId="{6F4B7AD4-3DD1-4A00-8DF0-8FD576D51C92}" dt="2025-02-09T05:45:44.872" v="308" actId="478"/>
          <ac:picMkLst>
            <pc:docMk/>
            <pc:sldMk cId="0" sldId="313"/>
            <ac:picMk id="6" creationId="{E94FD651-DE1C-BAC6-4F59-59F9FF6D745C}"/>
          </ac:picMkLst>
        </pc:picChg>
        <pc:picChg chg="add del mod">
          <ac:chgData name="BALAMURUGAN SIDDHARTHA" userId="cf250fae-5327-4e27-ba1b-a5ebd3424073" providerId="ADAL" clId="{6F4B7AD4-3DD1-4A00-8DF0-8FD576D51C92}" dt="2025-02-09T05:29:26.683" v="225" actId="478"/>
          <ac:picMkLst>
            <pc:docMk/>
            <pc:sldMk cId="0" sldId="313"/>
            <ac:picMk id="8" creationId="{45A36745-267E-402D-0BE0-A68CEE8DD044}"/>
          </ac:picMkLst>
        </pc:picChg>
        <pc:picChg chg="add">
          <ac:chgData name="BALAMURUGAN SIDDHARTHA" userId="cf250fae-5327-4e27-ba1b-a5ebd3424073" providerId="ADAL" clId="{6F4B7AD4-3DD1-4A00-8DF0-8FD576D51C92}" dt="2025-02-09T05:51:51.460" v="415"/>
          <ac:picMkLst>
            <pc:docMk/>
            <pc:sldMk cId="0" sldId="313"/>
            <ac:picMk id="436" creationId="{92364A6C-D0E7-0DFD-1DE7-585D23422CEA}"/>
          </ac:picMkLst>
        </pc:picChg>
      </pc:sldChg>
      <pc:sldChg chg="modSp add del mod">
        <pc:chgData name="BALAMURUGAN SIDDHARTHA" userId="cf250fae-5327-4e27-ba1b-a5ebd3424073" providerId="ADAL" clId="{6F4B7AD4-3DD1-4A00-8DF0-8FD576D51C92}" dt="2025-02-09T11:28:05.720" v="3266" actId="1036"/>
        <pc:sldMkLst>
          <pc:docMk/>
          <pc:sldMk cId="1443731300" sldId="315"/>
        </pc:sldMkLst>
        <pc:spChg chg="mod">
          <ac:chgData name="BALAMURUGAN SIDDHARTHA" userId="cf250fae-5327-4e27-ba1b-a5ebd3424073" providerId="ADAL" clId="{6F4B7AD4-3DD1-4A00-8DF0-8FD576D51C92}" dt="2025-02-09T06:27:18.177" v="814" actId="1035"/>
          <ac:spMkLst>
            <pc:docMk/>
            <pc:sldMk cId="1443731300" sldId="315"/>
            <ac:spMk id="2" creationId="{31194E24-CE69-B893-90F3-993AA8836649}"/>
          </ac:spMkLst>
        </pc:spChg>
        <pc:spChg chg="mod">
          <ac:chgData name="BALAMURUGAN SIDDHARTHA" userId="cf250fae-5327-4e27-ba1b-a5ebd3424073" providerId="ADAL" clId="{6F4B7AD4-3DD1-4A00-8DF0-8FD576D51C92}" dt="2025-02-09T06:27:18.177" v="814" actId="1035"/>
          <ac:spMkLst>
            <pc:docMk/>
            <pc:sldMk cId="1443731300" sldId="315"/>
            <ac:spMk id="6" creationId="{9CE04D92-8816-4955-A245-4F3652B70561}"/>
          </ac:spMkLst>
        </pc:spChg>
        <pc:spChg chg="mod">
          <ac:chgData name="BALAMURUGAN SIDDHARTHA" userId="cf250fae-5327-4e27-ba1b-a5ebd3424073" providerId="ADAL" clId="{6F4B7AD4-3DD1-4A00-8DF0-8FD576D51C92}" dt="2025-02-09T06:27:18.177" v="814" actId="1035"/>
          <ac:spMkLst>
            <pc:docMk/>
            <pc:sldMk cId="1443731300" sldId="315"/>
            <ac:spMk id="7" creationId="{753C8C21-29A2-8926-B450-5B0A469FFFBE}"/>
          </ac:spMkLst>
        </pc:spChg>
        <pc:spChg chg="mod">
          <ac:chgData name="BALAMURUGAN SIDDHARTHA" userId="cf250fae-5327-4e27-ba1b-a5ebd3424073" providerId="ADAL" clId="{6F4B7AD4-3DD1-4A00-8DF0-8FD576D51C92}" dt="2025-02-09T08:48:58.023" v="2010" actId="14100"/>
          <ac:spMkLst>
            <pc:docMk/>
            <pc:sldMk cId="1443731300" sldId="315"/>
            <ac:spMk id="8" creationId="{A70B97CC-7BA7-4294-9092-5E9E89E9B3F1}"/>
          </ac:spMkLst>
        </pc:spChg>
        <pc:spChg chg="mod">
          <ac:chgData name="BALAMURUGAN SIDDHARTHA" userId="cf250fae-5327-4e27-ba1b-a5ebd3424073" providerId="ADAL" clId="{6F4B7AD4-3DD1-4A00-8DF0-8FD576D51C92}" dt="2025-02-09T08:49:05.966" v="2011" actId="14100"/>
          <ac:spMkLst>
            <pc:docMk/>
            <pc:sldMk cId="1443731300" sldId="315"/>
            <ac:spMk id="9" creationId="{31FF995A-4EAF-13A5-631E-251E0A964AC5}"/>
          </ac:spMkLst>
        </pc:spChg>
        <pc:spChg chg="mod">
          <ac:chgData name="BALAMURUGAN SIDDHARTHA" userId="cf250fae-5327-4e27-ba1b-a5ebd3424073" providerId="ADAL" clId="{6F4B7AD4-3DD1-4A00-8DF0-8FD576D51C92}" dt="2025-02-09T08:49:17.621" v="2013" actId="14100"/>
          <ac:spMkLst>
            <pc:docMk/>
            <pc:sldMk cId="1443731300" sldId="315"/>
            <ac:spMk id="10" creationId="{C58F1FCE-FDC8-D22A-60D2-1520A23B2B56}"/>
          </ac:spMkLst>
        </pc:spChg>
        <pc:spChg chg="mod">
          <ac:chgData name="BALAMURUGAN SIDDHARTHA" userId="cf250fae-5327-4e27-ba1b-a5ebd3424073" providerId="ADAL" clId="{6F4B7AD4-3DD1-4A00-8DF0-8FD576D51C92}" dt="2025-02-09T08:48:43.574" v="2008" actId="207"/>
          <ac:spMkLst>
            <pc:docMk/>
            <pc:sldMk cId="1443731300" sldId="315"/>
            <ac:spMk id="11" creationId="{A82A563A-464F-12B2-F71F-C06BE26A3F8B}"/>
          </ac:spMkLst>
        </pc:spChg>
        <pc:picChg chg="mod">
          <ac:chgData name="BALAMURUGAN SIDDHARTHA" userId="cf250fae-5327-4e27-ba1b-a5ebd3424073" providerId="ADAL" clId="{6F4B7AD4-3DD1-4A00-8DF0-8FD576D51C92}" dt="2025-02-09T11:28:05.720" v="3266" actId="1036"/>
          <ac:picMkLst>
            <pc:docMk/>
            <pc:sldMk cId="1443731300" sldId="315"/>
            <ac:picMk id="3" creationId="{70984E40-A030-9EAE-B764-D50783101317}"/>
          </ac:picMkLst>
        </pc:picChg>
        <pc:picChg chg="mod">
          <ac:chgData name="BALAMURUGAN SIDDHARTHA" userId="cf250fae-5327-4e27-ba1b-a5ebd3424073" providerId="ADAL" clId="{6F4B7AD4-3DD1-4A00-8DF0-8FD576D51C92}" dt="2025-02-09T06:28:36.324" v="818" actId="14100"/>
          <ac:picMkLst>
            <pc:docMk/>
            <pc:sldMk cId="1443731300" sldId="315"/>
            <ac:picMk id="4" creationId="{054B922D-4CF8-A182-7E17-C8CC3EEB032A}"/>
          </ac:picMkLst>
        </pc:picChg>
        <pc:picChg chg="mod">
          <ac:chgData name="BALAMURUGAN SIDDHARTHA" userId="cf250fae-5327-4e27-ba1b-a5ebd3424073" providerId="ADAL" clId="{6F4B7AD4-3DD1-4A00-8DF0-8FD576D51C92}" dt="2025-02-09T08:49:34.984" v="2016" actId="14100"/>
          <ac:picMkLst>
            <pc:docMk/>
            <pc:sldMk cId="1443731300" sldId="315"/>
            <ac:picMk id="5" creationId="{B52922D5-E9FD-BB1F-F1B7-D0AD689473B6}"/>
          </ac:picMkLst>
        </pc:picChg>
      </pc:sldChg>
      <pc:sldChg chg="addSp delSp modSp add mod">
        <pc:chgData name="BALAMURUGAN SIDDHARTHA" userId="cf250fae-5327-4e27-ba1b-a5ebd3424073" providerId="ADAL" clId="{6F4B7AD4-3DD1-4A00-8DF0-8FD576D51C92}" dt="2025-02-09T14:45:08.766" v="4629" actId="14100"/>
        <pc:sldMkLst>
          <pc:docMk/>
          <pc:sldMk cId="1187952612" sldId="316"/>
        </pc:sldMkLst>
        <pc:spChg chg="mod">
          <ac:chgData name="BALAMURUGAN SIDDHARTHA" userId="cf250fae-5327-4e27-ba1b-a5ebd3424073" providerId="ADAL" clId="{6F4B7AD4-3DD1-4A00-8DF0-8FD576D51C92}" dt="2025-02-09T11:28:16.527" v="3268" actId="20577"/>
          <ac:spMkLst>
            <pc:docMk/>
            <pc:sldMk cId="1187952612" sldId="316"/>
            <ac:spMk id="2" creationId="{87E98381-122D-4AE6-0A22-10645F5AEC6A}"/>
          </ac:spMkLst>
        </pc:spChg>
        <pc:spChg chg="mod">
          <ac:chgData name="BALAMURUGAN SIDDHARTHA" userId="cf250fae-5327-4e27-ba1b-a5ebd3424073" providerId="ADAL" clId="{6F4B7AD4-3DD1-4A00-8DF0-8FD576D51C92}" dt="2025-02-09T08:47:03.499" v="1915" actId="20577"/>
          <ac:spMkLst>
            <pc:docMk/>
            <pc:sldMk cId="1187952612" sldId="316"/>
            <ac:spMk id="3" creationId="{1A315160-6121-03C5-415D-16A207C979DC}"/>
          </ac:spMkLst>
        </pc:spChg>
        <pc:graphicFrameChg chg="add del mod modGraphic">
          <ac:chgData name="BALAMURUGAN SIDDHARTHA" userId="cf250fae-5327-4e27-ba1b-a5ebd3424073" providerId="ADAL" clId="{6F4B7AD4-3DD1-4A00-8DF0-8FD576D51C92}" dt="2025-02-09T14:45:08.766" v="4629" actId="14100"/>
          <ac:graphicFrameMkLst>
            <pc:docMk/>
            <pc:sldMk cId="1187952612" sldId="316"/>
            <ac:graphicFrameMk id="4" creationId="{13429B20-0703-DCEC-AEC1-B281D395BCE2}"/>
          </ac:graphicFrameMkLst>
        </pc:graphicFrameChg>
      </pc:sldChg>
      <pc:sldChg chg="new del">
        <pc:chgData name="BALAMURUGAN SIDDHARTHA" userId="cf250fae-5327-4e27-ba1b-a5ebd3424073" providerId="ADAL" clId="{6F4B7AD4-3DD1-4A00-8DF0-8FD576D51C92}" dt="2025-02-09T05:54:31.532" v="443" actId="47"/>
        <pc:sldMkLst>
          <pc:docMk/>
          <pc:sldMk cId="2654530477" sldId="316"/>
        </pc:sldMkLst>
      </pc:sldChg>
      <pc:sldChg chg="addSp delSp modSp mod">
        <pc:chgData name="BALAMURUGAN SIDDHARTHA" userId="cf250fae-5327-4e27-ba1b-a5ebd3424073" providerId="ADAL" clId="{6F4B7AD4-3DD1-4A00-8DF0-8FD576D51C92}" dt="2025-02-09T09:06:23.596" v="2065" actId="14100"/>
        <pc:sldMkLst>
          <pc:docMk/>
          <pc:sldMk cId="686838706" sldId="317"/>
        </pc:sldMkLst>
        <pc:spChg chg="mod">
          <ac:chgData name="BALAMURUGAN SIDDHARTHA" userId="cf250fae-5327-4e27-ba1b-a5ebd3424073" providerId="ADAL" clId="{6F4B7AD4-3DD1-4A00-8DF0-8FD576D51C92}" dt="2025-02-09T07:10:42.614" v="1284" actId="1076"/>
          <ac:spMkLst>
            <pc:docMk/>
            <pc:sldMk cId="686838706" sldId="317"/>
            <ac:spMk id="3" creationId="{5BB5A532-C186-5AE6-EF26-5E362AED5552}"/>
          </ac:spMkLst>
        </pc:spChg>
        <pc:spChg chg="add del">
          <ac:chgData name="BALAMURUGAN SIDDHARTHA" userId="cf250fae-5327-4e27-ba1b-a5ebd3424073" providerId="ADAL" clId="{6F4B7AD4-3DD1-4A00-8DF0-8FD576D51C92}" dt="2025-02-09T07:11:19.353" v="1293" actId="22"/>
          <ac:spMkLst>
            <pc:docMk/>
            <pc:sldMk cId="686838706" sldId="317"/>
            <ac:spMk id="8" creationId="{9E9739DE-D68C-DD8D-AB97-C7775C64EA6E}"/>
          </ac:spMkLst>
        </pc:spChg>
        <pc:spChg chg="add del">
          <ac:chgData name="BALAMURUGAN SIDDHARTHA" userId="cf250fae-5327-4e27-ba1b-a5ebd3424073" providerId="ADAL" clId="{6F4B7AD4-3DD1-4A00-8DF0-8FD576D51C92}" dt="2025-02-09T07:12:06.936" v="1310" actId="22"/>
          <ac:spMkLst>
            <pc:docMk/>
            <pc:sldMk cId="686838706" sldId="317"/>
            <ac:spMk id="12" creationId="{86F66B25-44DE-CE44-6A4A-167C9A4CD1CA}"/>
          </ac:spMkLst>
        </pc:spChg>
        <pc:picChg chg="add del mod">
          <ac:chgData name="BALAMURUGAN SIDDHARTHA" userId="cf250fae-5327-4e27-ba1b-a5ebd3424073" providerId="ADAL" clId="{6F4B7AD4-3DD1-4A00-8DF0-8FD576D51C92}" dt="2025-02-09T06:20:01.216" v="769" actId="478"/>
          <ac:picMkLst>
            <pc:docMk/>
            <pc:sldMk cId="686838706" sldId="317"/>
            <ac:picMk id="5" creationId="{F43B841D-AE1C-0127-E1FE-F2D2055A5D97}"/>
          </ac:picMkLst>
        </pc:picChg>
        <pc:picChg chg="mod">
          <ac:chgData name="BALAMURUGAN SIDDHARTHA" userId="cf250fae-5327-4e27-ba1b-a5ebd3424073" providerId="ADAL" clId="{6F4B7AD4-3DD1-4A00-8DF0-8FD576D51C92}" dt="2025-02-09T09:06:23.596" v="2065" actId="14100"/>
          <ac:picMkLst>
            <pc:docMk/>
            <pc:sldMk cId="686838706" sldId="317"/>
            <ac:picMk id="6" creationId="{DF3D77E3-B970-3646-A448-E47E1F0A911F}"/>
          </ac:picMkLst>
        </pc:picChg>
        <pc:picChg chg="add mod">
          <ac:chgData name="BALAMURUGAN SIDDHARTHA" userId="cf250fae-5327-4e27-ba1b-a5ebd3424073" providerId="ADAL" clId="{6F4B7AD4-3DD1-4A00-8DF0-8FD576D51C92}" dt="2025-02-09T07:12:52.739" v="1325" actId="1076"/>
          <ac:picMkLst>
            <pc:docMk/>
            <pc:sldMk cId="686838706" sldId="317"/>
            <ac:picMk id="10" creationId="{485F0D9D-B3BB-377C-8C84-CB9A5024B3BB}"/>
          </ac:picMkLst>
        </pc:picChg>
        <pc:picChg chg="add mod">
          <ac:chgData name="BALAMURUGAN SIDDHARTHA" userId="cf250fae-5327-4e27-ba1b-a5ebd3424073" providerId="ADAL" clId="{6F4B7AD4-3DD1-4A00-8DF0-8FD576D51C92}" dt="2025-02-09T07:12:50.034" v="1324" actId="1076"/>
          <ac:picMkLst>
            <pc:docMk/>
            <pc:sldMk cId="686838706" sldId="317"/>
            <ac:picMk id="14" creationId="{F8D2E21F-5063-15EA-06EE-59B8E29212FE}"/>
          </ac:picMkLst>
        </pc:picChg>
      </pc:sldChg>
      <pc:sldChg chg="addSp delSp modSp mod">
        <pc:chgData name="BALAMURUGAN SIDDHARTHA" userId="cf250fae-5327-4e27-ba1b-a5ebd3424073" providerId="ADAL" clId="{6F4B7AD4-3DD1-4A00-8DF0-8FD576D51C92}" dt="2025-02-09T09:58:34.691" v="2818" actId="208"/>
        <pc:sldMkLst>
          <pc:docMk/>
          <pc:sldMk cId="2564208617" sldId="318"/>
        </pc:sldMkLst>
        <pc:spChg chg="mod">
          <ac:chgData name="BALAMURUGAN SIDDHARTHA" userId="cf250fae-5327-4e27-ba1b-a5ebd3424073" providerId="ADAL" clId="{6F4B7AD4-3DD1-4A00-8DF0-8FD576D51C92}" dt="2025-02-09T09:44:52.493" v="2685" actId="20577"/>
          <ac:spMkLst>
            <pc:docMk/>
            <pc:sldMk cId="2564208617" sldId="318"/>
            <ac:spMk id="2" creationId="{A19A0FC3-3A74-ECAC-64A4-3D0DAB9173C2}"/>
          </ac:spMkLst>
        </pc:spChg>
        <pc:spChg chg="mod">
          <ac:chgData name="BALAMURUGAN SIDDHARTHA" userId="cf250fae-5327-4e27-ba1b-a5ebd3424073" providerId="ADAL" clId="{6F4B7AD4-3DD1-4A00-8DF0-8FD576D51C92}" dt="2025-02-09T09:40:52.372" v="2597" actId="1076"/>
          <ac:spMkLst>
            <pc:docMk/>
            <pc:sldMk cId="2564208617" sldId="318"/>
            <ac:spMk id="10" creationId="{286FEBE6-5BD2-9F69-1804-4D857267198F}"/>
          </ac:spMkLst>
        </pc:spChg>
        <pc:spChg chg="mod">
          <ac:chgData name="BALAMURUGAN SIDDHARTHA" userId="cf250fae-5327-4e27-ba1b-a5ebd3424073" providerId="ADAL" clId="{6F4B7AD4-3DD1-4A00-8DF0-8FD576D51C92}" dt="2025-02-09T09:43:33.631" v="2619" actId="1076"/>
          <ac:spMkLst>
            <pc:docMk/>
            <pc:sldMk cId="2564208617" sldId="318"/>
            <ac:spMk id="11" creationId="{88158AD7-8E58-E4E4-3F27-C2085F69233A}"/>
          </ac:spMkLst>
        </pc:spChg>
        <pc:spChg chg="mod">
          <ac:chgData name="BALAMURUGAN SIDDHARTHA" userId="cf250fae-5327-4e27-ba1b-a5ebd3424073" providerId="ADAL" clId="{6F4B7AD4-3DD1-4A00-8DF0-8FD576D51C92}" dt="2025-02-09T09:44:20.825" v="2626" actId="1076"/>
          <ac:spMkLst>
            <pc:docMk/>
            <pc:sldMk cId="2564208617" sldId="318"/>
            <ac:spMk id="12" creationId="{406FE3E8-D6CE-5C9D-F15E-E2E390FA0BD9}"/>
          </ac:spMkLst>
        </pc:spChg>
        <pc:spChg chg="add mod">
          <ac:chgData name="BALAMURUGAN SIDDHARTHA" userId="cf250fae-5327-4e27-ba1b-a5ebd3424073" providerId="ADAL" clId="{6F4B7AD4-3DD1-4A00-8DF0-8FD576D51C92}" dt="2025-02-09T08:52:32.063" v="2031" actId="404"/>
          <ac:spMkLst>
            <pc:docMk/>
            <pc:sldMk cId="2564208617" sldId="318"/>
            <ac:spMk id="13" creationId="{B98D1A26-A1DE-7243-3C78-E1346F3A3D3C}"/>
          </ac:spMkLst>
        </pc:spChg>
        <pc:spChg chg="add mod">
          <ac:chgData name="BALAMURUGAN SIDDHARTHA" userId="cf250fae-5327-4e27-ba1b-a5ebd3424073" providerId="ADAL" clId="{6F4B7AD4-3DD1-4A00-8DF0-8FD576D51C92}" dt="2025-02-09T08:27:31.744" v="1635" actId="14100"/>
          <ac:spMkLst>
            <pc:docMk/>
            <pc:sldMk cId="2564208617" sldId="318"/>
            <ac:spMk id="19" creationId="{BD0E5AE3-8FD9-62A9-92B4-4403C361534F}"/>
          </ac:spMkLst>
        </pc:spChg>
        <pc:spChg chg="add mod">
          <ac:chgData name="BALAMURUGAN SIDDHARTHA" userId="cf250fae-5327-4e27-ba1b-a5ebd3424073" providerId="ADAL" clId="{6F4B7AD4-3DD1-4A00-8DF0-8FD576D51C92}" dt="2025-02-09T09:55:24.361" v="2785" actId="403"/>
          <ac:spMkLst>
            <pc:docMk/>
            <pc:sldMk cId="2564208617" sldId="318"/>
            <ac:spMk id="21" creationId="{AE4A6E7C-E61C-D0BD-C20C-3CBBC769FD05}"/>
          </ac:spMkLst>
        </pc:spChg>
        <pc:spChg chg="mod">
          <ac:chgData name="BALAMURUGAN SIDDHARTHA" userId="cf250fae-5327-4e27-ba1b-a5ebd3424073" providerId="ADAL" clId="{6F4B7AD4-3DD1-4A00-8DF0-8FD576D51C92}" dt="2025-02-09T08:27:23.055" v="1631" actId="14100"/>
          <ac:spMkLst>
            <pc:docMk/>
            <pc:sldMk cId="2564208617" sldId="318"/>
            <ac:spMk id="23" creationId="{89F8B3D8-141B-570F-0A0E-7DEDA6E4E9DA}"/>
          </ac:spMkLst>
        </pc:spChg>
        <pc:spChg chg="add del mod">
          <ac:chgData name="BALAMURUGAN SIDDHARTHA" userId="cf250fae-5327-4e27-ba1b-a5ebd3424073" providerId="ADAL" clId="{6F4B7AD4-3DD1-4A00-8DF0-8FD576D51C92}" dt="2025-02-09T08:38:51.708" v="1836" actId="478"/>
          <ac:spMkLst>
            <pc:docMk/>
            <pc:sldMk cId="2564208617" sldId="318"/>
            <ac:spMk id="24" creationId="{1C289544-C970-95A3-0F26-03AD8D033396}"/>
          </ac:spMkLst>
        </pc:spChg>
        <pc:spChg chg="mod">
          <ac:chgData name="BALAMURUGAN SIDDHARTHA" userId="cf250fae-5327-4e27-ba1b-a5ebd3424073" providerId="ADAL" clId="{6F4B7AD4-3DD1-4A00-8DF0-8FD576D51C92}" dt="2025-02-09T08:26:22.502" v="1616" actId="1076"/>
          <ac:spMkLst>
            <pc:docMk/>
            <pc:sldMk cId="2564208617" sldId="318"/>
            <ac:spMk id="25" creationId="{8936D4E9-48A6-C64E-E071-219EDC948DF3}"/>
          </ac:spMkLst>
        </pc:spChg>
        <pc:spChg chg="add mod">
          <ac:chgData name="BALAMURUGAN SIDDHARTHA" userId="cf250fae-5327-4e27-ba1b-a5ebd3424073" providerId="ADAL" clId="{6F4B7AD4-3DD1-4A00-8DF0-8FD576D51C92}" dt="2025-02-09T09:24:17.559" v="2346" actId="1076"/>
          <ac:spMkLst>
            <pc:docMk/>
            <pc:sldMk cId="2564208617" sldId="318"/>
            <ac:spMk id="29" creationId="{D03D7CBD-2502-30A4-9937-25FCF169155F}"/>
          </ac:spMkLst>
        </pc:spChg>
        <pc:spChg chg="add">
          <ac:chgData name="BALAMURUGAN SIDDHARTHA" userId="cf250fae-5327-4e27-ba1b-a5ebd3424073" providerId="ADAL" clId="{6F4B7AD4-3DD1-4A00-8DF0-8FD576D51C92}" dt="2025-02-09T09:26:30.527" v="2377"/>
          <ac:spMkLst>
            <pc:docMk/>
            <pc:sldMk cId="2564208617" sldId="318"/>
            <ac:spMk id="37" creationId="{90F557F3-0FFC-A52A-5D82-A65691EE2C77}"/>
          </ac:spMkLst>
        </pc:spChg>
        <pc:spChg chg="add">
          <ac:chgData name="BALAMURUGAN SIDDHARTHA" userId="cf250fae-5327-4e27-ba1b-a5ebd3424073" providerId="ADAL" clId="{6F4B7AD4-3DD1-4A00-8DF0-8FD576D51C92}" dt="2025-02-09T09:26:40.049" v="2379"/>
          <ac:spMkLst>
            <pc:docMk/>
            <pc:sldMk cId="2564208617" sldId="318"/>
            <ac:spMk id="39" creationId="{1BECA949-6425-5E80-E1E4-1B65CB480603}"/>
          </ac:spMkLst>
        </pc:spChg>
        <pc:spChg chg="mod">
          <ac:chgData name="BALAMURUGAN SIDDHARTHA" userId="cf250fae-5327-4e27-ba1b-a5ebd3424073" providerId="ADAL" clId="{6F4B7AD4-3DD1-4A00-8DF0-8FD576D51C92}" dt="2025-02-09T08:30:50.537" v="1666" actId="14100"/>
          <ac:spMkLst>
            <pc:docMk/>
            <pc:sldMk cId="2564208617" sldId="318"/>
            <ac:spMk id="40" creationId="{2A089C4E-8B8E-B61E-3445-4E4063236747}"/>
          </ac:spMkLst>
        </pc:spChg>
        <pc:spChg chg="mod">
          <ac:chgData name="BALAMURUGAN SIDDHARTHA" userId="cf250fae-5327-4e27-ba1b-a5ebd3424073" providerId="ADAL" clId="{6F4B7AD4-3DD1-4A00-8DF0-8FD576D51C92}" dt="2025-02-09T09:15:36.923" v="2127" actId="1036"/>
          <ac:spMkLst>
            <pc:docMk/>
            <pc:sldMk cId="2564208617" sldId="318"/>
            <ac:spMk id="41" creationId="{A4BDEF4B-A792-C254-59A4-4E6F1714FBE7}"/>
          </ac:spMkLst>
        </pc:spChg>
        <pc:spChg chg="add">
          <ac:chgData name="BALAMURUGAN SIDDHARTHA" userId="cf250fae-5327-4e27-ba1b-a5ebd3424073" providerId="ADAL" clId="{6F4B7AD4-3DD1-4A00-8DF0-8FD576D51C92}" dt="2025-02-09T09:36:43.523" v="2500"/>
          <ac:spMkLst>
            <pc:docMk/>
            <pc:sldMk cId="2564208617" sldId="318"/>
            <ac:spMk id="43" creationId="{B7E5155E-08A1-D8D4-8001-95B92FC87D78}"/>
          </ac:spMkLst>
        </pc:spChg>
        <pc:spChg chg="add mod">
          <ac:chgData name="BALAMURUGAN SIDDHARTHA" userId="cf250fae-5327-4e27-ba1b-a5ebd3424073" providerId="ADAL" clId="{6F4B7AD4-3DD1-4A00-8DF0-8FD576D51C92}" dt="2025-02-09T09:36:47.340" v="2503" actId="113"/>
          <ac:spMkLst>
            <pc:docMk/>
            <pc:sldMk cId="2564208617" sldId="318"/>
            <ac:spMk id="44" creationId="{6B965E30-84E1-DE96-7C81-2F341A4680E7}"/>
          </ac:spMkLst>
        </pc:spChg>
        <pc:spChg chg="add mod">
          <ac:chgData name="BALAMURUGAN SIDDHARTHA" userId="cf250fae-5327-4e27-ba1b-a5ebd3424073" providerId="ADAL" clId="{6F4B7AD4-3DD1-4A00-8DF0-8FD576D51C92}" dt="2025-02-09T09:39:07.325" v="2538" actId="1076"/>
          <ac:spMkLst>
            <pc:docMk/>
            <pc:sldMk cId="2564208617" sldId="318"/>
            <ac:spMk id="45" creationId="{C979B66B-DD0D-5118-AA3A-1D100CDF1D3F}"/>
          </ac:spMkLst>
        </pc:spChg>
        <pc:spChg chg="add mod">
          <ac:chgData name="BALAMURUGAN SIDDHARTHA" userId="cf250fae-5327-4e27-ba1b-a5ebd3424073" providerId="ADAL" clId="{6F4B7AD4-3DD1-4A00-8DF0-8FD576D51C92}" dt="2025-02-09T09:36:55.108" v="2506"/>
          <ac:spMkLst>
            <pc:docMk/>
            <pc:sldMk cId="2564208617" sldId="318"/>
            <ac:spMk id="46" creationId="{3AA300D9-55B8-FA89-09F1-FC1D70561E0B}"/>
          </ac:spMkLst>
        </pc:spChg>
        <pc:spChg chg="add">
          <ac:chgData name="BALAMURUGAN SIDDHARTHA" userId="cf250fae-5327-4e27-ba1b-a5ebd3424073" providerId="ADAL" clId="{6F4B7AD4-3DD1-4A00-8DF0-8FD576D51C92}" dt="2025-02-09T09:37:01.267" v="2507"/>
          <ac:spMkLst>
            <pc:docMk/>
            <pc:sldMk cId="2564208617" sldId="318"/>
            <ac:spMk id="47" creationId="{F47C2549-A8E9-53BA-2B43-AD2C5E4EDC7C}"/>
          </ac:spMkLst>
        </pc:spChg>
        <pc:spChg chg="add mod ord">
          <ac:chgData name="BALAMURUGAN SIDDHARTHA" userId="cf250fae-5327-4e27-ba1b-a5ebd3424073" providerId="ADAL" clId="{6F4B7AD4-3DD1-4A00-8DF0-8FD576D51C92}" dt="2025-02-09T09:58:34.691" v="2818" actId="208"/>
          <ac:spMkLst>
            <pc:docMk/>
            <pc:sldMk cId="2564208617" sldId="318"/>
            <ac:spMk id="53" creationId="{D448FC9E-EC30-023E-D4B4-5C9FA10EC1E0}"/>
          </ac:spMkLst>
        </pc:spChg>
        <pc:picChg chg="mod">
          <ac:chgData name="BALAMURUGAN SIDDHARTHA" userId="cf250fae-5327-4e27-ba1b-a5ebd3424073" providerId="ADAL" clId="{6F4B7AD4-3DD1-4A00-8DF0-8FD576D51C92}" dt="2025-02-09T08:26:22.502" v="1616" actId="1076"/>
          <ac:picMkLst>
            <pc:docMk/>
            <pc:sldMk cId="2564208617" sldId="318"/>
            <ac:picMk id="3" creationId="{83931984-57F4-D506-0FAC-BCDD42255190}"/>
          </ac:picMkLst>
        </pc:picChg>
        <pc:picChg chg="mod">
          <ac:chgData name="BALAMURUGAN SIDDHARTHA" userId="cf250fae-5327-4e27-ba1b-a5ebd3424073" providerId="ADAL" clId="{6F4B7AD4-3DD1-4A00-8DF0-8FD576D51C92}" dt="2025-02-09T08:30:46.733" v="1665" actId="14100"/>
          <ac:picMkLst>
            <pc:docMk/>
            <pc:sldMk cId="2564208617" sldId="318"/>
            <ac:picMk id="4" creationId="{57440B74-C313-9EB2-57F3-729177CCD507}"/>
          </ac:picMkLst>
        </pc:picChg>
        <pc:picChg chg="mod">
          <ac:chgData name="BALAMURUGAN SIDDHARTHA" userId="cf250fae-5327-4e27-ba1b-a5ebd3424073" providerId="ADAL" clId="{6F4B7AD4-3DD1-4A00-8DF0-8FD576D51C92}" dt="2025-02-09T08:29:53.412" v="1656" actId="1076"/>
          <ac:picMkLst>
            <pc:docMk/>
            <pc:sldMk cId="2564208617" sldId="318"/>
            <ac:picMk id="5" creationId="{AD5FC549-D8E5-4FA3-4F07-9D9189D2D405}"/>
          </ac:picMkLst>
        </pc:picChg>
        <pc:picChg chg="mod">
          <ac:chgData name="BALAMURUGAN SIDDHARTHA" userId="cf250fae-5327-4e27-ba1b-a5ebd3424073" providerId="ADAL" clId="{6F4B7AD4-3DD1-4A00-8DF0-8FD576D51C92}" dt="2025-02-09T09:02:48.210" v="2062" actId="14100"/>
          <ac:picMkLst>
            <pc:docMk/>
            <pc:sldMk cId="2564208617" sldId="318"/>
            <ac:picMk id="6" creationId="{986CAC75-0FB7-980B-5467-DBCEAA777BCF}"/>
          </ac:picMkLst>
        </pc:picChg>
        <pc:picChg chg="mod">
          <ac:chgData name="BALAMURUGAN SIDDHARTHA" userId="cf250fae-5327-4e27-ba1b-a5ebd3424073" providerId="ADAL" clId="{6F4B7AD4-3DD1-4A00-8DF0-8FD576D51C92}" dt="2025-02-09T09:41:02.594" v="2600" actId="14100"/>
          <ac:picMkLst>
            <pc:docMk/>
            <pc:sldMk cId="2564208617" sldId="318"/>
            <ac:picMk id="7" creationId="{3A1478FC-CEF8-516A-D601-3AE8E84E0E4C}"/>
          </ac:picMkLst>
        </pc:picChg>
        <pc:picChg chg="mod">
          <ac:chgData name="BALAMURUGAN SIDDHARTHA" userId="cf250fae-5327-4e27-ba1b-a5ebd3424073" providerId="ADAL" clId="{6F4B7AD4-3DD1-4A00-8DF0-8FD576D51C92}" dt="2025-02-09T09:33:23.506" v="2486" actId="1076"/>
          <ac:picMkLst>
            <pc:docMk/>
            <pc:sldMk cId="2564208617" sldId="318"/>
            <ac:picMk id="8" creationId="{471A7A46-DB87-1F66-E800-6BD6BDD5AEE0}"/>
          </ac:picMkLst>
        </pc:picChg>
        <pc:picChg chg="mod">
          <ac:chgData name="BALAMURUGAN SIDDHARTHA" userId="cf250fae-5327-4e27-ba1b-a5ebd3424073" providerId="ADAL" clId="{6F4B7AD4-3DD1-4A00-8DF0-8FD576D51C92}" dt="2025-02-09T09:44:23.699" v="2628" actId="1035"/>
          <ac:picMkLst>
            <pc:docMk/>
            <pc:sldMk cId="2564208617" sldId="318"/>
            <ac:picMk id="9" creationId="{FFAE9586-F4A7-FF52-D32E-7028049E95F9}"/>
          </ac:picMkLst>
        </pc:picChg>
        <pc:picChg chg="mod">
          <ac:chgData name="BALAMURUGAN SIDDHARTHA" userId="cf250fae-5327-4e27-ba1b-a5ebd3424073" providerId="ADAL" clId="{6F4B7AD4-3DD1-4A00-8DF0-8FD576D51C92}" dt="2025-02-09T09:08:51" v="2071" actId="1076"/>
          <ac:picMkLst>
            <pc:docMk/>
            <pc:sldMk cId="2564208617" sldId="318"/>
            <ac:picMk id="14" creationId="{9B841DAD-C11D-36AD-B871-BED42CA9C1E7}"/>
          </ac:picMkLst>
        </pc:picChg>
        <pc:picChg chg="add mod">
          <ac:chgData name="BALAMURUGAN SIDDHARTHA" userId="cf250fae-5327-4e27-ba1b-a5ebd3424073" providerId="ADAL" clId="{6F4B7AD4-3DD1-4A00-8DF0-8FD576D51C92}" dt="2025-02-09T09:18:29.843" v="2281" actId="14100"/>
          <ac:picMkLst>
            <pc:docMk/>
            <pc:sldMk cId="2564208617" sldId="318"/>
            <ac:picMk id="17" creationId="{A0E0C3A6-75DB-145A-9D07-43B93515DF05}"/>
          </ac:picMkLst>
        </pc:picChg>
        <pc:picChg chg="add del mod">
          <ac:chgData name="BALAMURUGAN SIDDHARTHA" userId="cf250fae-5327-4e27-ba1b-a5ebd3424073" providerId="ADAL" clId="{6F4B7AD4-3DD1-4A00-8DF0-8FD576D51C92}" dt="2025-02-09T09:38:55.066" v="2535" actId="478"/>
          <ac:picMkLst>
            <pc:docMk/>
            <pc:sldMk cId="2564208617" sldId="318"/>
            <ac:picMk id="27" creationId="{B6468A51-FB3D-10AB-3ECE-BDB2774E660A}"/>
          </ac:picMkLst>
        </pc:picChg>
        <pc:picChg chg="add del mod">
          <ac:chgData name="BALAMURUGAN SIDDHARTHA" userId="cf250fae-5327-4e27-ba1b-a5ebd3424073" providerId="ADAL" clId="{6F4B7AD4-3DD1-4A00-8DF0-8FD576D51C92}" dt="2025-02-09T09:17:18.609" v="2214" actId="478"/>
          <ac:picMkLst>
            <pc:docMk/>
            <pc:sldMk cId="2564208617" sldId="318"/>
            <ac:picMk id="31" creationId="{E1BA1376-B875-B8CD-DE20-CD4BD1C47168}"/>
          </ac:picMkLst>
        </pc:picChg>
        <pc:picChg chg="add mod">
          <ac:chgData name="BALAMURUGAN SIDDHARTHA" userId="cf250fae-5327-4e27-ba1b-a5ebd3424073" providerId="ADAL" clId="{6F4B7AD4-3DD1-4A00-8DF0-8FD576D51C92}" dt="2025-02-09T09:24:31.986" v="2358" actId="1036"/>
          <ac:picMkLst>
            <pc:docMk/>
            <pc:sldMk cId="2564208617" sldId="318"/>
            <ac:picMk id="35" creationId="{55E41F50-C4CC-21A6-2216-59E0D75336FE}"/>
          </ac:picMkLst>
        </pc:picChg>
        <pc:picChg chg="add mod">
          <ac:chgData name="BALAMURUGAN SIDDHARTHA" userId="cf250fae-5327-4e27-ba1b-a5ebd3424073" providerId="ADAL" clId="{6F4B7AD4-3DD1-4A00-8DF0-8FD576D51C92}" dt="2025-02-09T09:40:49.983" v="2596" actId="1076"/>
          <ac:picMkLst>
            <pc:docMk/>
            <pc:sldMk cId="2564208617" sldId="318"/>
            <ac:picMk id="49" creationId="{5A79756D-5619-6E18-22B8-C62B2FC5E55C}"/>
          </ac:picMkLst>
        </pc:picChg>
        <pc:picChg chg="add mod">
          <ac:chgData name="BALAMURUGAN SIDDHARTHA" userId="cf250fae-5327-4e27-ba1b-a5ebd3424073" providerId="ADAL" clId="{6F4B7AD4-3DD1-4A00-8DF0-8FD576D51C92}" dt="2025-02-09T09:40:10.730" v="2588" actId="571"/>
          <ac:picMkLst>
            <pc:docMk/>
            <pc:sldMk cId="2564208617" sldId="318"/>
            <ac:picMk id="50" creationId="{D1425ADC-F448-7CB7-D0F9-3F9EE64515FF}"/>
          </ac:picMkLst>
        </pc:picChg>
        <pc:picChg chg="add mod">
          <ac:chgData name="BALAMURUGAN SIDDHARTHA" userId="cf250fae-5327-4e27-ba1b-a5ebd3424073" providerId="ADAL" clId="{6F4B7AD4-3DD1-4A00-8DF0-8FD576D51C92}" dt="2025-02-09T09:43:38.839" v="2620" actId="1076"/>
          <ac:picMkLst>
            <pc:docMk/>
            <pc:sldMk cId="2564208617" sldId="318"/>
            <ac:picMk id="52" creationId="{8F983D13-C9E8-5C8B-31CC-E6253AD0FA82}"/>
          </ac:picMkLst>
        </pc:picChg>
      </pc:sldChg>
      <pc:sldChg chg="addSp modSp mod">
        <pc:chgData name="BALAMURUGAN SIDDHARTHA" userId="cf250fae-5327-4e27-ba1b-a5ebd3424073" providerId="ADAL" clId="{6F4B7AD4-3DD1-4A00-8DF0-8FD576D51C92}" dt="2025-02-09T15:17:40.527" v="5173" actId="20577"/>
        <pc:sldMkLst>
          <pc:docMk/>
          <pc:sldMk cId="3816141492" sldId="330"/>
        </pc:sldMkLst>
        <pc:spChg chg="mod">
          <ac:chgData name="BALAMURUGAN SIDDHARTHA" userId="cf250fae-5327-4e27-ba1b-a5ebd3424073" providerId="ADAL" clId="{6F4B7AD4-3DD1-4A00-8DF0-8FD576D51C92}" dt="2025-02-09T12:21:05.550" v="3812"/>
          <ac:spMkLst>
            <pc:docMk/>
            <pc:sldMk cId="3816141492" sldId="330"/>
            <ac:spMk id="2" creationId="{835FE40C-A6C7-9F53-D6A4-869E6A37FBAE}"/>
          </ac:spMkLst>
        </pc:spChg>
        <pc:spChg chg="mod">
          <ac:chgData name="BALAMURUGAN SIDDHARTHA" userId="cf250fae-5327-4e27-ba1b-a5ebd3424073" providerId="ADAL" clId="{6F4B7AD4-3DD1-4A00-8DF0-8FD576D51C92}" dt="2025-02-09T15:17:16.413" v="5164" actId="13822"/>
          <ac:spMkLst>
            <pc:docMk/>
            <pc:sldMk cId="3816141492" sldId="330"/>
            <ac:spMk id="4" creationId="{5833AF0C-3CE7-2227-1E99-573D75C8B843}"/>
          </ac:spMkLst>
        </pc:spChg>
        <pc:spChg chg="mod">
          <ac:chgData name="BALAMURUGAN SIDDHARTHA" userId="cf250fae-5327-4e27-ba1b-a5ebd3424073" providerId="ADAL" clId="{6F4B7AD4-3DD1-4A00-8DF0-8FD576D51C92}" dt="2025-02-09T15:17:40.527" v="5173" actId="20577"/>
          <ac:spMkLst>
            <pc:docMk/>
            <pc:sldMk cId="3816141492" sldId="330"/>
            <ac:spMk id="5" creationId="{454AA895-58AE-B6DB-6879-0E833183EB76}"/>
          </ac:spMkLst>
        </pc:spChg>
        <pc:spChg chg="add ord">
          <ac:chgData name="BALAMURUGAN SIDDHARTHA" userId="cf250fae-5327-4e27-ba1b-a5ebd3424073" providerId="ADAL" clId="{6F4B7AD4-3DD1-4A00-8DF0-8FD576D51C92}" dt="2025-02-09T15:16:19.894" v="5156" actId="167"/>
          <ac:spMkLst>
            <pc:docMk/>
            <pc:sldMk cId="3816141492" sldId="330"/>
            <ac:spMk id="6" creationId="{883CF4F7-9606-65D5-2B14-11C53535B790}"/>
          </ac:spMkLst>
        </pc:spChg>
        <pc:picChg chg="mod">
          <ac:chgData name="BALAMURUGAN SIDDHARTHA" userId="cf250fae-5327-4e27-ba1b-a5ebd3424073" providerId="ADAL" clId="{6F4B7AD4-3DD1-4A00-8DF0-8FD576D51C92}" dt="2025-02-09T10:26:58.049" v="2919" actId="1440"/>
          <ac:picMkLst>
            <pc:docMk/>
            <pc:sldMk cId="3816141492" sldId="330"/>
            <ac:picMk id="3" creationId="{D4EADD45-4F27-741B-01B7-FD26C776E422}"/>
          </ac:picMkLst>
        </pc:picChg>
      </pc:sldChg>
      <pc:sldChg chg="addSp modSp mod">
        <pc:chgData name="BALAMURUGAN SIDDHARTHA" userId="cf250fae-5327-4e27-ba1b-a5ebd3424073" providerId="ADAL" clId="{6F4B7AD4-3DD1-4A00-8DF0-8FD576D51C92}" dt="2025-02-09T17:08:43.730" v="7033" actId="1036"/>
        <pc:sldMkLst>
          <pc:docMk/>
          <pc:sldMk cId="4130852520" sldId="331"/>
        </pc:sldMkLst>
        <pc:spChg chg="mod">
          <ac:chgData name="BALAMURUGAN SIDDHARTHA" userId="cf250fae-5327-4e27-ba1b-a5ebd3424073" providerId="ADAL" clId="{6F4B7AD4-3DD1-4A00-8DF0-8FD576D51C92}" dt="2025-02-09T15:50:28.192" v="5452" actId="1076"/>
          <ac:spMkLst>
            <pc:docMk/>
            <pc:sldMk cId="4130852520" sldId="331"/>
            <ac:spMk id="2" creationId="{A19A0FC3-3A74-ECAC-64A4-3D0DAB9173C2}"/>
          </ac:spMkLst>
        </pc:spChg>
        <pc:spChg chg="mod">
          <ac:chgData name="BALAMURUGAN SIDDHARTHA" userId="cf250fae-5327-4e27-ba1b-a5ebd3424073" providerId="ADAL" clId="{6F4B7AD4-3DD1-4A00-8DF0-8FD576D51C92}" dt="2025-02-09T15:52:31.172" v="5499" actId="14100"/>
          <ac:spMkLst>
            <pc:docMk/>
            <pc:sldMk cId="4130852520" sldId="331"/>
            <ac:spMk id="3" creationId="{35F78218-56BC-AD13-F27D-9F49786E64AB}"/>
          </ac:spMkLst>
        </pc:spChg>
        <pc:spChg chg="mod">
          <ac:chgData name="BALAMURUGAN SIDDHARTHA" userId="cf250fae-5327-4e27-ba1b-a5ebd3424073" providerId="ADAL" clId="{6F4B7AD4-3DD1-4A00-8DF0-8FD576D51C92}" dt="2025-02-09T16:04:37.116" v="5615" actId="14100"/>
          <ac:spMkLst>
            <pc:docMk/>
            <pc:sldMk cId="4130852520" sldId="331"/>
            <ac:spMk id="8" creationId="{5044E2BA-FB75-00E7-E96D-CE86A5CAA113}"/>
          </ac:spMkLst>
        </pc:spChg>
        <pc:spChg chg="mod">
          <ac:chgData name="BALAMURUGAN SIDDHARTHA" userId="cf250fae-5327-4e27-ba1b-a5ebd3424073" providerId="ADAL" clId="{6F4B7AD4-3DD1-4A00-8DF0-8FD576D51C92}" dt="2025-02-09T16:04:31.443" v="5612" actId="14100"/>
          <ac:spMkLst>
            <pc:docMk/>
            <pc:sldMk cId="4130852520" sldId="331"/>
            <ac:spMk id="10" creationId="{2BDA6432-B105-EFD7-A96F-5521728ACDD9}"/>
          </ac:spMkLst>
        </pc:spChg>
        <pc:spChg chg="mod">
          <ac:chgData name="BALAMURUGAN SIDDHARTHA" userId="cf250fae-5327-4e27-ba1b-a5ebd3424073" providerId="ADAL" clId="{6F4B7AD4-3DD1-4A00-8DF0-8FD576D51C92}" dt="2025-02-09T16:28:29.786" v="6290" actId="14100"/>
          <ac:spMkLst>
            <pc:docMk/>
            <pc:sldMk cId="4130852520" sldId="331"/>
            <ac:spMk id="11" creationId="{7EDB3D1E-DDD5-AA4A-EA44-1B685B57D24B}"/>
          </ac:spMkLst>
        </pc:spChg>
        <pc:spChg chg="mod">
          <ac:chgData name="BALAMURUGAN SIDDHARTHA" userId="cf250fae-5327-4e27-ba1b-a5ebd3424073" providerId="ADAL" clId="{6F4B7AD4-3DD1-4A00-8DF0-8FD576D51C92}" dt="2025-02-09T16:08:51.242" v="5669" actId="1035"/>
          <ac:spMkLst>
            <pc:docMk/>
            <pc:sldMk cId="4130852520" sldId="331"/>
            <ac:spMk id="12" creationId="{FB07ADC1-3953-F115-F55E-25CCCBF3D72F}"/>
          </ac:spMkLst>
        </pc:spChg>
        <pc:spChg chg="mod">
          <ac:chgData name="BALAMURUGAN SIDDHARTHA" userId="cf250fae-5327-4e27-ba1b-a5ebd3424073" providerId="ADAL" clId="{6F4B7AD4-3DD1-4A00-8DF0-8FD576D51C92}" dt="2025-02-09T16:11:54.577" v="5849" actId="115"/>
          <ac:spMkLst>
            <pc:docMk/>
            <pc:sldMk cId="4130852520" sldId="331"/>
            <ac:spMk id="13" creationId="{5F2AAE06-0FEA-D0F1-3C42-38E928BC3EAC}"/>
          </ac:spMkLst>
        </pc:spChg>
        <pc:spChg chg="mod">
          <ac:chgData name="BALAMURUGAN SIDDHARTHA" userId="cf250fae-5327-4e27-ba1b-a5ebd3424073" providerId="ADAL" clId="{6F4B7AD4-3DD1-4A00-8DF0-8FD576D51C92}" dt="2025-02-09T16:09:33.894" v="5679" actId="14100"/>
          <ac:spMkLst>
            <pc:docMk/>
            <pc:sldMk cId="4130852520" sldId="331"/>
            <ac:spMk id="14" creationId="{EDE6C97A-2E8C-1A46-8FB1-3B34714A5963}"/>
          </ac:spMkLst>
        </pc:spChg>
        <pc:spChg chg="add mod">
          <ac:chgData name="BALAMURUGAN SIDDHARTHA" userId="cf250fae-5327-4e27-ba1b-a5ebd3424073" providerId="ADAL" clId="{6F4B7AD4-3DD1-4A00-8DF0-8FD576D51C92}" dt="2025-02-09T15:53:50.558" v="5505" actId="1037"/>
          <ac:spMkLst>
            <pc:docMk/>
            <pc:sldMk cId="4130852520" sldId="331"/>
            <ac:spMk id="19" creationId="{089D9A87-5901-CF5E-F1D5-BC60DDD61968}"/>
          </ac:spMkLst>
        </pc:spChg>
        <pc:spChg chg="add">
          <ac:chgData name="BALAMURUGAN SIDDHARTHA" userId="cf250fae-5327-4e27-ba1b-a5ebd3424073" providerId="ADAL" clId="{6F4B7AD4-3DD1-4A00-8DF0-8FD576D51C92}" dt="2025-02-09T15:50:53.903" v="5454"/>
          <ac:spMkLst>
            <pc:docMk/>
            <pc:sldMk cId="4130852520" sldId="331"/>
            <ac:spMk id="20" creationId="{B30AC7BF-669B-BFB8-42F7-63C3162FE80A}"/>
          </ac:spMkLst>
        </pc:spChg>
        <pc:spChg chg="add">
          <ac:chgData name="BALAMURUGAN SIDDHARTHA" userId="cf250fae-5327-4e27-ba1b-a5ebd3424073" providerId="ADAL" clId="{6F4B7AD4-3DD1-4A00-8DF0-8FD576D51C92}" dt="2025-02-09T16:07:21.413" v="5623"/>
          <ac:spMkLst>
            <pc:docMk/>
            <pc:sldMk cId="4130852520" sldId="331"/>
            <ac:spMk id="21" creationId="{B24D5413-A8E5-6B7A-755B-2C25F3253475}"/>
          </ac:spMkLst>
        </pc:spChg>
        <pc:spChg chg="mod">
          <ac:chgData name="BALAMURUGAN SIDDHARTHA" userId="cf250fae-5327-4e27-ba1b-a5ebd3424073" providerId="ADAL" clId="{6F4B7AD4-3DD1-4A00-8DF0-8FD576D51C92}" dt="2025-02-09T15:47:08.998" v="5430" actId="14100"/>
          <ac:spMkLst>
            <pc:docMk/>
            <pc:sldMk cId="4130852520" sldId="331"/>
            <ac:spMk id="23" creationId="{89F8B3D8-141B-570F-0A0E-7DEDA6E4E9DA}"/>
          </ac:spMkLst>
        </pc:spChg>
        <pc:spChg chg="mod">
          <ac:chgData name="BALAMURUGAN SIDDHARTHA" userId="cf250fae-5327-4e27-ba1b-a5ebd3424073" providerId="ADAL" clId="{6F4B7AD4-3DD1-4A00-8DF0-8FD576D51C92}" dt="2025-02-09T15:50:21.148" v="5451" actId="1076"/>
          <ac:spMkLst>
            <pc:docMk/>
            <pc:sldMk cId="4130852520" sldId="331"/>
            <ac:spMk id="38" creationId="{A9E0BC4F-CDDF-D64D-8402-292CE27252B5}"/>
          </ac:spMkLst>
        </pc:spChg>
        <pc:picChg chg="mod">
          <ac:chgData name="BALAMURUGAN SIDDHARTHA" userId="cf250fae-5327-4e27-ba1b-a5ebd3424073" providerId="ADAL" clId="{6F4B7AD4-3DD1-4A00-8DF0-8FD576D51C92}" dt="2025-02-09T16:09:49.801" v="5683" actId="1440"/>
          <ac:picMkLst>
            <pc:docMk/>
            <pc:sldMk cId="4130852520" sldId="331"/>
            <ac:picMk id="4" creationId="{5B699AE0-F509-DB0D-5A8F-6D86EB8B4BFE}"/>
          </ac:picMkLst>
        </pc:picChg>
        <pc:picChg chg="mod">
          <ac:chgData name="BALAMURUGAN SIDDHARTHA" userId="cf250fae-5327-4e27-ba1b-a5ebd3424073" providerId="ADAL" clId="{6F4B7AD4-3DD1-4A00-8DF0-8FD576D51C92}" dt="2025-02-09T17:08:43.730" v="7033" actId="1036"/>
          <ac:picMkLst>
            <pc:docMk/>
            <pc:sldMk cId="4130852520" sldId="331"/>
            <ac:picMk id="5" creationId="{C997A30D-1E7B-2AF6-BB84-303E4111F5AF}"/>
          </ac:picMkLst>
        </pc:picChg>
        <pc:picChg chg="mod">
          <ac:chgData name="BALAMURUGAN SIDDHARTHA" userId="cf250fae-5327-4e27-ba1b-a5ebd3424073" providerId="ADAL" clId="{6F4B7AD4-3DD1-4A00-8DF0-8FD576D51C92}" dt="2025-02-09T16:09:53.451" v="5685" actId="1440"/>
          <ac:picMkLst>
            <pc:docMk/>
            <pc:sldMk cId="4130852520" sldId="331"/>
            <ac:picMk id="6" creationId="{88D82D5E-7FFA-8E99-022A-7A070EB3EFBA}"/>
          </ac:picMkLst>
        </pc:picChg>
        <pc:picChg chg="mod">
          <ac:chgData name="BALAMURUGAN SIDDHARTHA" userId="cf250fae-5327-4e27-ba1b-a5ebd3424073" providerId="ADAL" clId="{6F4B7AD4-3DD1-4A00-8DF0-8FD576D51C92}" dt="2025-02-09T16:11:50.034" v="5847" actId="14100"/>
          <ac:picMkLst>
            <pc:docMk/>
            <pc:sldMk cId="4130852520" sldId="331"/>
            <ac:picMk id="7" creationId="{A2B663C4-001A-168C-FDCE-D5DC21555837}"/>
          </ac:picMkLst>
        </pc:picChg>
        <pc:picChg chg="mod">
          <ac:chgData name="BALAMURUGAN SIDDHARTHA" userId="cf250fae-5327-4e27-ba1b-a5ebd3424073" providerId="ADAL" clId="{6F4B7AD4-3DD1-4A00-8DF0-8FD576D51C92}" dt="2025-02-09T16:09:57.403" v="5687" actId="1440"/>
          <ac:picMkLst>
            <pc:docMk/>
            <pc:sldMk cId="4130852520" sldId="331"/>
            <ac:picMk id="9" creationId="{84139182-AA2D-BBBC-A409-81FA3C3D6F9F}"/>
          </ac:picMkLst>
        </pc:picChg>
        <pc:picChg chg="mod">
          <ac:chgData name="BALAMURUGAN SIDDHARTHA" userId="cf250fae-5327-4e27-ba1b-a5ebd3424073" providerId="ADAL" clId="{6F4B7AD4-3DD1-4A00-8DF0-8FD576D51C92}" dt="2025-02-09T15:47:30.742" v="5437" actId="14100"/>
          <ac:picMkLst>
            <pc:docMk/>
            <pc:sldMk cId="4130852520" sldId="331"/>
            <ac:picMk id="15" creationId="{365A0C3F-0A70-4D58-BC25-DDD33479F031}"/>
          </ac:picMkLst>
        </pc:picChg>
        <pc:picChg chg="mod">
          <ac:chgData name="BALAMURUGAN SIDDHARTHA" userId="cf250fae-5327-4e27-ba1b-a5ebd3424073" providerId="ADAL" clId="{6F4B7AD4-3DD1-4A00-8DF0-8FD576D51C92}" dt="2025-02-09T16:04:50.618" v="5618" actId="1076"/>
          <ac:picMkLst>
            <pc:docMk/>
            <pc:sldMk cId="4130852520" sldId="331"/>
            <ac:picMk id="16" creationId="{74E86A86-DCD3-58DD-C0CF-2C2D8DCB329F}"/>
          </ac:picMkLst>
        </pc:picChg>
        <pc:picChg chg="mod">
          <ac:chgData name="BALAMURUGAN SIDDHARTHA" userId="cf250fae-5327-4e27-ba1b-a5ebd3424073" providerId="ADAL" clId="{6F4B7AD4-3DD1-4A00-8DF0-8FD576D51C92}" dt="2025-02-09T16:04:58.912" v="5620" actId="1076"/>
          <ac:picMkLst>
            <pc:docMk/>
            <pc:sldMk cId="4130852520" sldId="331"/>
            <ac:picMk id="17" creationId="{758D447B-6693-9136-11DC-1E2BCC0EE4FA}"/>
          </ac:picMkLst>
        </pc:picChg>
        <pc:picChg chg="mod">
          <ac:chgData name="BALAMURUGAN SIDDHARTHA" userId="cf250fae-5327-4e27-ba1b-a5ebd3424073" providerId="ADAL" clId="{6F4B7AD4-3DD1-4A00-8DF0-8FD576D51C92}" dt="2025-02-09T16:09:43.154" v="5681" actId="1076"/>
          <ac:picMkLst>
            <pc:docMk/>
            <pc:sldMk cId="4130852520" sldId="331"/>
            <ac:picMk id="18" creationId="{E40B1599-362A-9E3D-BA48-51A2ABC3D629}"/>
          </ac:picMkLst>
        </pc:picChg>
      </pc:sldChg>
      <pc:sldChg chg="addSp modSp mod">
        <pc:chgData name="BALAMURUGAN SIDDHARTHA" userId="cf250fae-5327-4e27-ba1b-a5ebd3424073" providerId="ADAL" clId="{6F4B7AD4-3DD1-4A00-8DF0-8FD576D51C92}" dt="2025-02-09T15:42:13.425" v="5401" actId="1076"/>
        <pc:sldMkLst>
          <pc:docMk/>
          <pc:sldMk cId="2971426548" sldId="332"/>
        </pc:sldMkLst>
        <pc:spChg chg="add mod ord">
          <ac:chgData name="BALAMURUGAN SIDDHARTHA" userId="cf250fae-5327-4e27-ba1b-a5ebd3424073" providerId="ADAL" clId="{6F4B7AD4-3DD1-4A00-8DF0-8FD576D51C92}" dt="2025-02-09T15:42:13.425" v="5401" actId="1076"/>
          <ac:spMkLst>
            <pc:docMk/>
            <pc:sldMk cId="2971426548" sldId="332"/>
            <ac:spMk id="3" creationId="{E4FA4A6F-79F5-6DD4-8816-93565DB3F84E}"/>
          </ac:spMkLst>
        </pc:spChg>
        <pc:spChg chg="mod">
          <ac:chgData name="BALAMURUGAN SIDDHARTHA" userId="cf250fae-5327-4e27-ba1b-a5ebd3424073" providerId="ADAL" clId="{6F4B7AD4-3DD1-4A00-8DF0-8FD576D51C92}" dt="2025-02-09T15:42:13.425" v="5401" actId="1076"/>
          <ac:spMkLst>
            <pc:docMk/>
            <pc:sldMk cId="2971426548" sldId="332"/>
            <ac:spMk id="4" creationId="{35E2AA25-35F4-5643-6129-99540FD7553E}"/>
          </ac:spMkLst>
        </pc:spChg>
        <pc:spChg chg="mod">
          <ac:chgData name="BALAMURUGAN SIDDHARTHA" userId="cf250fae-5327-4e27-ba1b-a5ebd3424073" providerId="ADAL" clId="{6F4B7AD4-3DD1-4A00-8DF0-8FD576D51C92}" dt="2025-02-09T15:42:13.425" v="5401" actId="1076"/>
          <ac:spMkLst>
            <pc:docMk/>
            <pc:sldMk cId="2971426548" sldId="332"/>
            <ac:spMk id="5" creationId="{AFF67C46-0BC7-EA31-2031-D821CAB60E8C}"/>
          </ac:spMkLst>
        </pc:spChg>
        <pc:spChg chg="mod">
          <ac:chgData name="BALAMURUGAN SIDDHARTHA" userId="cf250fae-5327-4e27-ba1b-a5ebd3424073" providerId="ADAL" clId="{6F4B7AD4-3DD1-4A00-8DF0-8FD576D51C92}" dt="2025-02-09T15:42:13.425" v="5401" actId="1076"/>
          <ac:spMkLst>
            <pc:docMk/>
            <pc:sldMk cId="2971426548" sldId="332"/>
            <ac:spMk id="7" creationId="{016C5297-258D-7B06-7779-54401D4B10D0}"/>
          </ac:spMkLst>
        </pc:spChg>
        <pc:picChg chg="mod">
          <ac:chgData name="BALAMURUGAN SIDDHARTHA" userId="cf250fae-5327-4e27-ba1b-a5ebd3424073" providerId="ADAL" clId="{6F4B7AD4-3DD1-4A00-8DF0-8FD576D51C92}" dt="2025-02-09T15:42:04.836" v="5400" actId="14100"/>
          <ac:picMkLst>
            <pc:docMk/>
            <pc:sldMk cId="2971426548" sldId="332"/>
            <ac:picMk id="6" creationId="{C585A66E-AFCF-CB17-B20C-EABA701DEC10}"/>
          </ac:picMkLst>
        </pc:picChg>
      </pc:sldChg>
      <pc:sldChg chg="addSp delSp modSp mod">
        <pc:chgData name="BALAMURUGAN SIDDHARTHA" userId="cf250fae-5327-4e27-ba1b-a5ebd3424073" providerId="ADAL" clId="{6F4B7AD4-3DD1-4A00-8DF0-8FD576D51C92}" dt="2025-02-09T18:35:21.681" v="8060" actId="14100"/>
        <pc:sldMkLst>
          <pc:docMk/>
          <pc:sldMk cId="3518776771" sldId="333"/>
        </pc:sldMkLst>
        <pc:spChg chg="mod">
          <ac:chgData name="BALAMURUGAN SIDDHARTHA" userId="cf250fae-5327-4e27-ba1b-a5ebd3424073" providerId="ADAL" clId="{6F4B7AD4-3DD1-4A00-8DF0-8FD576D51C92}" dt="2025-02-09T11:12:29.346" v="3071" actId="20577"/>
          <ac:spMkLst>
            <pc:docMk/>
            <pc:sldMk cId="3518776771" sldId="333"/>
            <ac:spMk id="2" creationId="{A19A0FC3-3A74-ECAC-64A4-3D0DAB9173C2}"/>
          </ac:spMkLst>
        </pc:spChg>
        <pc:spChg chg="mod">
          <ac:chgData name="BALAMURUGAN SIDDHARTHA" userId="cf250fae-5327-4e27-ba1b-a5ebd3424073" providerId="ADAL" clId="{6F4B7AD4-3DD1-4A00-8DF0-8FD576D51C92}" dt="2025-02-09T16:55:02.271" v="6938" actId="1035"/>
          <ac:spMkLst>
            <pc:docMk/>
            <pc:sldMk cId="3518776771" sldId="333"/>
            <ac:spMk id="8" creationId="{62E3B2B6-D040-19DE-BDEB-B78560355E51}"/>
          </ac:spMkLst>
        </pc:spChg>
        <pc:spChg chg="mod">
          <ac:chgData name="BALAMURUGAN SIDDHARTHA" userId="cf250fae-5327-4e27-ba1b-a5ebd3424073" providerId="ADAL" clId="{6F4B7AD4-3DD1-4A00-8DF0-8FD576D51C92}" dt="2025-02-09T16:55:52.733" v="6951" actId="14100"/>
          <ac:spMkLst>
            <pc:docMk/>
            <pc:sldMk cId="3518776771" sldId="333"/>
            <ac:spMk id="12" creationId="{099477ED-8CB9-7150-0A4C-7A79AC3BE7D1}"/>
          </ac:spMkLst>
        </pc:spChg>
        <pc:spChg chg="mod">
          <ac:chgData name="BALAMURUGAN SIDDHARTHA" userId="cf250fae-5327-4e27-ba1b-a5ebd3424073" providerId="ADAL" clId="{6F4B7AD4-3DD1-4A00-8DF0-8FD576D51C92}" dt="2025-02-09T16:56:36.528" v="6963" actId="14100"/>
          <ac:spMkLst>
            <pc:docMk/>
            <pc:sldMk cId="3518776771" sldId="333"/>
            <ac:spMk id="13" creationId="{6F843D9D-C7D6-C6AB-8C84-5507FC98FE18}"/>
          </ac:spMkLst>
        </pc:spChg>
        <pc:spChg chg="mod">
          <ac:chgData name="BALAMURUGAN SIDDHARTHA" userId="cf250fae-5327-4e27-ba1b-a5ebd3424073" providerId="ADAL" clId="{6F4B7AD4-3DD1-4A00-8DF0-8FD576D51C92}" dt="2025-02-09T18:35:21.681" v="8060" actId="14100"/>
          <ac:spMkLst>
            <pc:docMk/>
            <pc:sldMk cId="3518776771" sldId="333"/>
            <ac:spMk id="14" creationId="{F94DE71F-938E-7538-AE10-AA7ED78B6DE2}"/>
          </ac:spMkLst>
        </pc:spChg>
        <pc:spChg chg="mod">
          <ac:chgData name="BALAMURUGAN SIDDHARTHA" userId="cf250fae-5327-4e27-ba1b-a5ebd3424073" providerId="ADAL" clId="{6F4B7AD4-3DD1-4A00-8DF0-8FD576D51C92}" dt="2025-02-09T16:35:07.952" v="6364" actId="115"/>
          <ac:spMkLst>
            <pc:docMk/>
            <pc:sldMk cId="3518776771" sldId="333"/>
            <ac:spMk id="19" creationId="{A1135695-226F-A259-C775-F9975EEC65C0}"/>
          </ac:spMkLst>
        </pc:spChg>
        <pc:spChg chg="mod">
          <ac:chgData name="BALAMURUGAN SIDDHARTHA" userId="cf250fae-5327-4e27-ba1b-a5ebd3424073" providerId="ADAL" clId="{6F4B7AD4-3DD1-4A00-8DF0-8FD576D51C92}" dt="2025-02-09T16:58:23.015" v="6989" actId="1076"/>
          <ac:spMkLst>
            <pc:docMk/>
            <pc:sldMk cId="3518776771" sldId="333"/>
            <ac:spMk id="21" creationId="{2280C702-E034-F69C-967A-D3B56710C096}"/>
          </ac:spMkLst>
        </pc:spChg>
        <pc:spChg chg="add mod ord">
          <ac:chgData name="BALAMURUGAN SIDDHARTHA" userId="cf250fae-5327-4e27-ba1b-a5ebd3424073" providerId="ADAL" clId="{6F4B7AD4-3DD1-4A00-8DF0-8FD576D51C92}" dt="2025-02-09T16:58:18.678" v="6988" actId="14100"/>
          <ac:spMkLst>
            <pc:docMk/>
            <pc:sldMk cId="3518776771" sldId="333"/>
            <ac:spMk id="22" creationId="{0612B698-46C3-F33F-2A9A-9B4416DF2308}"/>
          </ac:spMkLst>
        </pc:spChg>
        <pc:spChg chg="del mod">
          <ac:chgData name="BALAMURUGAN SIDDHARTHA" userId="cf250fae-5327-4e27-ba1b-a5ebd3424073" providerId="ADAL" clId="{6F4B7AD4-3DD1-4A00-8DF0-8FD576D51C92}" dt="2025-02-09T12:18:23.713" v="3765" actId="478"/>
          <ac:spMkLst>
            <pc:docMk/>
            <pc:sldMk cId="3518776771" sldId="333"/>
            <ac:spMk id="23" creationId="{89F8B3D8-141B-570F-0A0E-7DEDA6E4E9DA}"/>
          </ac:spMkLst>
        </pc:spChg>
        <pc:spChg chg="mod">
          <ac:chgData name="BALAMURUGAN SIDDHARTHA" userId="cf250fae-5327-4e27-ba1b-a5ebd3424073" providerId="ADAL" clId="{6F4B7AD4-3DD1-4A00-8DF0-8FD576D51C92}" dt="2025-02-09T12:18:15.270" v="3761" actId="14100"/>
          <ac:spMkLst>
            <pc:docMk/>
            <pc:sldMk cId="3518776771" sldId="333"/>
            <ac:spMk id="25" creationId="{8936D4E9-48A6-C64E-E071-219EDC948DF3}"/>
          </ac:spMkLst>
        </pc:spChg>
        <pc:spChg chg="mod">
          <ac:chgData name="BALAMURUGAN SIDDHARTHA" userId="cf250fae-5327-4e27-ba1b-a5ebd3424073" providerId="ADAL" clId="{6F4B7AD4-3DD1-4A00-8DF0-8FD576D51C92}" dt="2025-02-09T12:18:21.577" v="3764" actId="1076"/>
          <ac:spMkLst>
            <pc:docMk/>
            <pc:sldMk cId="3518776771" sldId="333"/>
            <ac:spMk id="38" creationId="{A9E0BC4F-CDDF-D64D-8402-292CE27252B5}"/>
          </ac:spMkLst>
        </pc:spChg>
        <pc:picChg chg="mod">
          <ac:chgData name="BALAMURUGAN SIDDHARTHA" userId="cf250fae-5327-4e27-ba1b-a5ebd3424073" providerId="ADAL" clId="{6F4B7AD4-3DD1-4A00-8DF0-8FD576D51C92}" dt="2025-02-09T16:35:03.845" v="6363" actId="1076"/>
          <ac:picMkLst>
            <pc:docMk/>
            <pc:sldMk cId="3518776771" sldId="333"/>
            <ac:picMk id="3" creationId="{E5BAF62E-E7EC-AB0B-690F-D89CA897E369}"/>
          </ac:picMkLst>
        </pc:picChg>
        <pc:picChg chg="mod">
          <ac:chgData name="BALAMURUGAN SIDDHARTHA" userId="cf250fae-5327-4e27-ba1b-a5ebd3424073" providerId="ADAL" clId="{6F4B7AD4-3DD1-4A00-8DF0-8FD576D51C92}" dt="2025-02-09T16:56:33.064" v="6962" actId="1076"/>
          <ac:picMkLst>
            <pc:docMk/>
            <pc:sldMk cId="3518776771" sldId="333"/>
            <ac:picMk id="4" creationId="{E5C0291E-8169-187D-2417-D735EA9F4098}"/>
          </ac:picMkLst>
        </pc:picChg>
        <pc:picChg chg="mod">
          <ac:chgData name="BALAMURUGAN SIDDHARTHA" userId="cf250fae-5327-4e27-ba1b-a5ebd3424073" providerId="ADAL" clId="{6F4B7AD4-3DD1-4A00-8DF0-8FD576D51C92}" dt="2025-02-09T16:55:45.978" v="6950" actId="1076"/>
          <ac:picMkLst>
            <pc:docMk/>
            <pc:sldMk cId="3518776771" sldId="333"/>
            <ac:picMk id="5" creationId="{31FF9029-3347-AA41-5AB2-79F896332063}"/>
          </ac:picMkLst>
        </pc:picChg>
        <pc:picChg chg="mod">
          <ac:chgData name="BALAMURUGAN SIDDHARTHA" userId="cf250fae-5327-4e27-ba1b-a5ebd3424073" providerId="ADAL" clId="{6F4B7AD4-3DD1-4A00-8DF0-8FD576D51C92}" dt="2025-02-09T16:55:02.271" v="6938" actId="1035"/>
          <ac:picMkLst>
            <pc:docMk/>
            <pc:sldMk cId="3518776771" sldId="333"/>
            <ac:picMk id="7" creationId="{805F1EC3-7541-3054-2B46-C5BA870556E1}"/>
          </ac:picMkLst>
        </pc:picChg>
        <pc:picChg chg="mod">
          <ac:chgData name="BALAMURUGAN SIDDHARTHA" userId="cf250fae-5327-4e27-ba1b-a5ebd3424073" providerId="ADAL" clId="{6F4B7AD4-3DD1-4A00-8DF0-8FD576D51C92}" dt="2025-02-09T16:55:14.978" v="6940" actId="1076"/>
          <ac:picMkLst>
            <pc:docMk/>
            <pc:sldMk cId="3518776771" sldId="333"/>
            <ac:picMk id="9" creationId="{E6F38A45-8C61-F127-B769-1B97530BED39}"/>
          </ac:picMkLst>
        </pc:picChg>
        <pc:picChg chg="mod">
          <ac:chgData name="BALAMURUGAN SIDDHARTHA" userId="cf250fae-5327-4e27-ba1b-a5ebd3424073" providerId="ADAL" clId="{6F4B7AD4-3DD1-4A00-8DF0-8FD576D51C92}" dt="2025-02-09T16:34:54.188" v="6362" actId="1076"/>
          <ac:picMkLst>
            <pc:docMk/>
            <pc:sldMk cId="3518776771" sldId="333"/>
            <ac:picMk id="11" creationId="{B69CD2C8-FC1F-0340-3560-F727FB319339}"/>
          </ac:picMkLst>
        </pc:picChg>
        <pc:picChg chg="mod">
          <ac:chgData name="BALAMURUGAN SIDDHARTHA" userId="cf250fae-5327-4e27-ba1b-a5ebd3424073" providerId="ADAL" clId="{6F4B7AD4-3DD1-4A00-8DF0-8FD576D51C92}" dt="2025-02-09T16:33:03.954" v="6333" actId="1076"/>
          <ac:picMkLst>
            <pc:docMk/>
            <pc:sldMk cId="3518776771" sldId="333"/>
            <ac:picMk id="16" creationId="{AC3B2734-74B9-A757-B28F-6688FD180398}"/>
          </ac:picMkLst>
        </pc:picChg>
        <pc:picChg chg="mod ord">
          <ac:chgData name="BALAMURUGAN SIDDHARTHA" userId="cf250fae-5327-4e27-ba1b-a5ebd3424073" providerId="ADAL" clId="{6F4B7AD4-3DD1-4A00-8DF0-8FD576D51C92}" dt="2025-02-09T16:56:03.097" v="6953" actId="166"/>
          <ac:picMkLst>
            <pc:docMk/>
            <pc:sldMk cId="3518776771" sldId="333"/>
            <ac:picMk id="17" creationId="{3BDF3455-544E-D46F-B40B-5BEA6E5FF6CF}"/>
          </ac:picMkLst>
        </pc:picChg>
        <pc:picChg chg="mod ord">
          <ac:chgData name="BALAMURUGAN SIDDHARTHA" userId="cf250fae-5327-4e27-ba1b-a5ebd3424073" providerId="ADAL" clId="{6F4B7AD4-3DD1-4A00-8DF0-8FD576D51C92}" dt="2025-02-09T16:58:29.398" v="6991" actId="1035"/>
          <ac:picMkLst>
            <pc:docMk/>
            <pc:sldMk cId="3518776771" sldId="333"/>
            <ac:picMk id="18" creationId="{55B80193-7680-E1BC-7BFA-1FF41A666B68}"/>
          </ac:picMkLst>
        </pc:picChg>
      </pc:sldChg>
      <pc:sldChg chg="addSp delSp modSp mod">
        <pc:chgData name="BALAMURUGAN SIDDHARTHA" userId="cf250fae-5327-4e27-ba1b-a5ebd3424073" providerId="ADAL" clId="{6F4B7AD4-3DD1-4A00-8DF0-8FD576D51C92}" dt="2025-02-09T17:15:01.014" v="7103" actId="13822"/>
        <pc:sldMkLst>
          <pc:docMk/>
          <pc:sldMk cId="2977562749" sldId="334"/>
        </pc:sldMkLst>
        <pc:spChg chg="mod">
          <ac:chgData name="BALAMURUGAN SIDDHARTHA" userId="cf250fae-5327-4e27-ba1b-a5ebd3424073" providerId="ADAL" clId="{6F4B7AD4-3DD1-4A00-8DF0-8FD576D51C92}" dt="2025-02-09T17:14:20.618" v="7098" actId="1076"/>
          <ac:spMkLst>
            <pc:docMk/>
            <pc:sldMk cId="2977562749" sldId="334"/>
            <ac:spMk id="2" creationId="{EEFB0668-3BAB-8319-B052-99F781CF9898}"/>
          </ac:spMkLst>
        </pc:spChg>
        <pc:spChg chg="add">
          <ac:chgData name="BALAMURUGAN SIDDHARTHA" userId="cf250fae-5327-4e27-ba1b-a5ebd3424073" providerId="ADAL" clId="{6F4B7AD4-3DD1-4A00-8DF0-8FD576D51C92}" dt="2025-02-09T16:57:07.885" v="6965"/>
          <ac:spMkLst>
            <pc:docMk/>
            <pc:sldMk cId="2977562749" sldId="334"/>
            <ac:spMk id="4" creationId="{0417E808-6F84-91F3-AB41-8F0CD733EE36}"/>
          </ac:spMkLst>
        </pc:spChg>
        <pc:spChg chg="add del mod">
          <ac:chgData name="BALAMURUGAN SIDDHARTHA" userId="cf250fae-5327-4e27-ba1b-a5ebd3424073" providerId="ADAL" clId="{6F4B7AD4-3DD1-4A00-8DF0-8FD576D51C92}" dt="2025-02-09T17:00:15.613" v="6998" actId="478"/>
          <ac:spMkLst>
            <pc:docMk/>
            <pc:sldMk cId="2977562749" sldId="334"/>
            <ac:spMk id="5" creationId="{9CBB5C39-2384-2809-6226-74362246C775}"/>
          </ac:spMkLst>
        </pc:spChg>
        <pc:spChg chg="add">
          <ac:chgData name="BALAMURUGAN SIDDHARTHA" userId="cf250fae-5327-4e27-ba1b-a5ebd3424073" providerId="ADAL" clId="{6F4B7AD4-3DD1-4A00-8DF0-8FD576D51C92}" dt="2025-02-09T16:57:07.885" v="6965"/>
          <ac:spMkLst>
            <pc:docMk/>
            <pc:sldMk cId="2977562749" sldId="334"/>
            <ac:spMk id="6" creationId="{702C4919-CD9D-3796-9810-861845B334A8}"/>
          </ac:spMkLst>
        </pc:spChg>
        <pc:spChg chg="mod">
          <ac:chgData name="BALAMURUGAN SIDDHARTHA" userId="cf250fae-5327-4e27-ba1b-a5ebd3424073" providerId="ADAL" clId="{6F4B7AD4-3DD1-4A00-8DF0-8FD576D51C92}" dt="2025-02-09T17:14:18.094" v="7097" actId="1076"/>
          <ac:spMkLst>
            <pc:docMk/>
            <pc:sldMk cId="2977562749" sldId="334"/>
            <ac:spMk id="7" creationId="{7F49093C-57E3-8FC4-DA09-33E285E0B37C}"/>
          </ac:spMkLst>
        </pc:spChg>
        <pc:spChg chg="add">
          <ac:chgData name="BALAMURUGAN SIDDHARTHA" userId="cf250fae-5327-4e27-ba1b-a5ebd3424073" providerId="ADAL" clId="{6F4B7AD4-3DD1-4A00-8DF0-8FD576D51C92}" dt="2025-02-09T16:57:07.885" v="6965"/>
          <ac:spMkLst>
            <pc:docMk/>
            <pc:sldMk cId="2977562749" sldId="334"/>
            <ac:spMk id="16" creationId="{7448989F-443F-79EC-48E1-3D3763F4164D}"/>
          </ac:spMkLst>
        </pc:spChg>
        <pc:spChg chg="add mod ord">
          <ac:chgData name="BALAMURUGAN SIDDHARTHA" userId="cf250fae-5327-4e27-ba1b-a5ebd3424073" providerId="ADAL" clId="{6F4B7AD4-3DD1-4A00-8DF0-8FD576D51C92}" dt="2025-02-09T17:15:01.014" v="7103" actId="13822"/>
          <ac:spMkLst>
            <pc:docMk/>
            <pc:sldMk cId="2977562749" sldId="334"/>
            <ac:spMk id="17" creationId="{E3BD6E4C-8336-18DE-6C38-996856A17E29}"/>
          </ac:spMkLst>
        </pc:spChg>
        <pc:picChg chg="mod">
          <ac:chgData name="BALAMURUGAN SIDDHARTHA" userId="cf250fae-5327-4e27-ba1b-a5ebd3424073" providerId="ADAL" clId="{6F4B7AD4-3DD1-4A00-8DF0-8FD576D51C92}" dt="2025-02-09T17:14:29.679" v="7101" actId="14100"/>
          <ac:picMkLst>
            <pc:docMk/>
            <pc:sldMk cId="2977562749" sldId="334"/>
            <ac:picMk id="3" creationId="{920239DD-F3E5-718D-AF59-4478E994EBFD}"/>
          </ac:picMkLst>
        </pc:picChg>
        <pc:picChg chg="mod">
          <ac:chgData name="BALAMURUGAN SIDDHARTHA" userId="cf250fae-5327-4e27-ba1b-a5ebd3424073" providerId="ADAL" clId="{6F4B7AD4-3DD1-4A00-8DF0-8FD576D51C92}" dt="2025-02-09T17:14:29.679" v="7101" actId="14100"/>
          <ac:picMkLst>
            <pc:docMk/>
            <pc:sldMk cId="2977562749" sldId="334"/>
            <ac:picMk id="8" creationId="{E631132D-592C-F2DF-0D1C-C412ACD3FF27}"/>
          </ac:picMkLst>
        </pc:picChg>
        <pc:picChg chg="mod">
          <ac:chgData name="BALAMURUGAN SIDDHARTHA" userId="cf250fae-5327-4e27-ba1b-a5ebd3424073" providerId="ADAL" clId="{6F4B7AD4-3DD1-4A00-8DF0-8FD576D51C92}" dt="2025-02-09T17:14:32.167" v="7102" actId="14100"/>
          <ac:picMkLst>
            <pc:docMk/>
            <pc:sldMk cId="2977562749" sldId="334"/>
            <ac:picMk id="9" creationId="{9A808BE3-8C81-FB85-C37A-F29100DF40B2}"/>
          </ac:picMkLst>
        </pc:picChg>
        <pc:picChg chg="mod">
          <ac:chgData name="BALAMURUGAN SIDDHARTHA" userId="cf250fae-5327-4e27-ba1b-a5ebd3424073" providerId="ADAL" clId="{6F4B7AD4-3DD1-4A00-8DF0-8FD576D51C92}" dt="2025-02-09T17:14:29.679" v="7101" actId="14100"/>
          <ac:picMkLst>
            <pc:docMk/>
            <pc:sldMk cId="2977562749" sldId="334"/>
            <ac:picMk id="10" creationId="{14968F3F-3640-A424-D8C0-08731532175E}"/>
          </ac:picMkLst>
        </pc:picChg>
        <pc:picChg chg="mod">
          <ac:chgData name="BALAMURUGAN SIDDHARTHA" userId="cf250fae-5327-4e27-ba1b-a5ebd3424073" providerId="ADAL" clId="{6F4B7AD4-3DD1-4A00-8DF0-8FD576D51C92}" dt="2025-02-09T17:14:29.679" v="7101" actId="14100"/>
          <ac:picMkLst>
            <pc:docMk/>
            <pc:sldMk cId="2977562749" sldId="334"/>
            <ac:picMk id="11" creationId="{62C01FC7-7DBD-05BA-59EB-F2DD4803C4C4}"/>
          </ac:picMkLst>
        </pc:picChg>
        <pc:picChg chg="mod">
          <ac:chgData name="BALAMURUGAN SIDDHARTHA" userId="cf250fae-5327-4e27-ba1b-a5ebd3424073" providerId="ADAL" clId="{6F4B7AD4-3DD1-4A00-8DF0-8FD576D51C92}" dt="2025-02-09T17:14:29.679" v="7101" actId="14100"/>
          <ac:picMkLst>
            <pc:docMk/>
            <pc:sldMk cId="2977562749" sldId="334"/>
            <ac:picMk id="12" creationId="{E2AF4F36-F740-D349-5150-6E54A6C7AB54}"/>
          </ac:picMkLst>
        </pc:picChg>
        <pc:picChg chg="mod">
          <ac:chgData name="BALAMURUGAN SIDDHARTHA" userId="cf250fae-5327-4e27-ba1b-a5ebd3424073" providerId="ADAL" clId="{6F4B7AD4-3DD1-4A00-8DF0-8FD576D51C92}" dt="2025-02-09T17:14:29.679" v="7101" actId="14100"/>
          <ac:picMkLst>
            <pc:docMk/>
            <pc:sldMk cId="2977562749" sldId="334"/>
            <ac:picMk id="13" creationId="{C2C887FA-5B08-5EB1-9EEF-776E7B1F85B6}"/>
          </ac:picMkLst>
        </pc:picChg>
        <pc:picChg chg="mod">
          <ac:chgData name="BALAMURUGAN SIDDHARTHA" userId="cf250fae-5327-4e27-ba1b-a5ebd3424073" providerId="ADAL" clId="{6F4B7AD4-3DD1-4A00-8DF0-8FD576D51C92}" dt="2025-02-09T17:14:29.679" v="7101" actId="14100"/>
          <ac:picMkLst>
            <pc:docMk/>
            <pc:sldMk cId="2977562749" sldId="334"/>
            <ac:picMk id="14" creationId="{15B2484E-A8F4-FF99-97C8-8DDBA75CA10A}"/>
          </ac:picMkLst>
        </pc:picChg>
        <pc:picChg chg="mod">
          <ac:chgData name="BALAMURUGAN SIDDHARTHA" userId="cf250fae-5327-4e27-ba1b-a5ebd3424073" providerId="ADAL" clId="{6F4B7AD4-3DD1-4A00-8DF0-8FD576D51C92}" dt="2025-02-09T17:14:29.679" v="7101" actId="14100"/>
          <ac:picMkLst>
            <pc:docMk/>
            <pc:sldMk cId="2977562749" sldId="334"/>
            <ac:picMk id="15" creationId="{AC91F7B8-497E-9F4F-07BA-9F374372C8BE}"/>
          </ac:picMkLst>
        </pc:picChg>
      </pc:sldChg>
      <pc:sldChg chg="addSp delSp modSp mod modTransition">
        <pc:chgData name="BALAMURUGAN SIDDHARTHA" userId="cf250fae-5327-4e27-ba1b-a5ebd3424073" providerId="ADAL" clId="{6F4B7AD4-3DD1-4A00-8DF0-8FD576D51C92}" dt="2025-02-09T18:36:13.514" v="8076" actId="115"/>
        <pc:sldMkLst>
          <pc:docMk/>
          <pc:sldMk cId="1752501828" sldId="335"/>
        </pc:sldMkLst>
        <pc:spChg chg="mod">
          <ac:chgData name="BALAMURUGAN SIDDHARTHA" userId="cf250fae-5327-4e27-ba1b-a5ebd3424073" providerId="ADAL" clId="{6F4B7AD4-3DD1-4A00-8DF0-8FD576D51C92}" dt="2025-02-09T18:36:13.514" v="8076" actId="115"/>
          <ac:spMkLst>
            <pc:docMk/>
            <pc:sldMk cId="1752501828" sldId="335"/>
            <ac:spMk id="2" creationId="{82C0571F-00D7-CA00-F21E-DBCD854DEEF1}"/>
          </ac:spMkLst>
        </pc:spChg>
        <pc:spChg chg="mod">
          <ac:chgData name="BALAMURUGAN SIDDHARTHA" userId="cf250fae-5327-4e27-ba1b-a5ebd3424073" providerId="ADAL" clId="{6F4B7AD4-3DD1-4A00-8DF0-8FD576D51C92}" dt="2025-02-09T17:24:16.364" v="7287" actId="12"/>
          <ac:spMkLst>
            <pc:docMk/>
            <pc:sldMk cId="1752501828" sldId="335"/>
            <ac:spMk id="7" creationId="{3EB6BE8B-7122-60D0-3FDF-DE35FD228A18}"/>
          </ac:spMkLst>
        </pc:spChg>
        <pc:spChg chg="mod">
          <ac:chgData name="BALAMURUGAN SIDDHARTHA" userId="cf250fae-5327-4e27-ba1b-a5ebd3424073" providerId="ADAL" clId="{6F4B7AD4-3DD1-4A00-8DF0-8FD576D51C92}" dt="2025-02-09T17:23:11.880" v="7272" actId="115"/>
          <ac:spMkLst>
            <pc:docMk/>
            <pc:sldMk cId="1752501828" sldId="335"/>
            <ac:spMk id="8" creationId="{B1DB5E13-AC7D-74BE-6D07-999594558C13}"/>
          </ac:spMkLst>
        </pc:spChg>
        <pc:spChg chg="add mod">
          <ac:chgData name="BALAMURUGAN SIDDHARTHA" userId="cf250fae-5327-4e27-ba1b-a5ebd3424073" providerId="ADAL" clId="{6F4B7AD4-3DD1-4A00-8DF0-8FD576D51C92}" dt="2025-02-09T17:20:51.792" v="7257" actId="1035"/>
          <ac:spMkLst>
            <pc:docMk/>
            <pc:sldMk cId="1752501828" sldId="335"/>
            <ac:spMk id="9" creationId="{C5F9B42C-5B00-29FC-DDE0-A3C9D2686B81}"/>
          </ac:spMkLst>
        </pc:spChg>
        <pc:spChg chg="add mod">
          <ac:chgData name="BALAMURUGAN SIDDHARTHA" userId="cf250fae-5327-4e27-ba1b-a5ebd3424073" providerId="ADAL" clId="{6F4B7AD4-3DD1-4A00-8DF0-8FD576D51C92}" dt="2025-02-09T17:20:56.783" v="7262" actId="1035"/>
          <ac:spMkLst>
            <pc:docMk/>
            <pc:sldMk cId="1752501828" sldId="335"/>
            <ac:spMk id="10" creationId="{BEEB80ED-8A87-6F57-2EF2-C6C8633D7166}"/>
          </ac:spMkLst>
        </pc:spChg>
        <pc:graphicFrameChg chg="add del mod">
          <ac:chgData name="BALAMURUGAN SIDDHARTHA" userId="cf250fae-5327-4e27-ba1b-a5ebd3424073" providerId="ADAL" clId="{6F4B7AD4-3DD1-4A00-8DF0-8FD576D51C92}" dt="2025-02-09T09:13:03.883" v="2107" actId="21"/>
          <ac:graphicFrameMkLst>
            <pc:docMk/>
            <pc:sldMk cId="1752501828" sldId="335"/>
            <ac:graphicFrameMk id="7" creationId="{2F1D6177-EFE9-6586-6255-D44F62900F4E}"/>
          </ac:graphicFrameMkLst>
        </pc:graphicFrameChg>
        <pc:picChg chg="mod">
          <ac:chgData name="BALAMURUGAN SIDDHARTHA" userId="cf250fae-5327-4e27-ba1b-a5ebd3424073" providerId="ADAL" clId="{6F4B7AD4-3DD1-4A00-8DF0-8FD576D51C92}" dt="2025-02-09T17:21:09.573" v="7263" actId="14100"/>
          <ac:picMkLst>
            <pc:docMk/>
            <pc:sldMk cId="1752501828" sldId="335"/>
            <ac:picMk id="3" creationId="{50CB7D73-F7B1-DD6D-5229-2BF50B9F1F25}"/>
          </ac:picMkLst>
        </pc:picChg>
        <pc:picChg chg="mod">
          <ac:chgData name="BALAMURUGAN SIDDHARTHA" userId="cf250fae-5327-4e27-ba1b-a5ebd3424073" providerId="ADAL" clId="{6F4B7AD4-3DD1-4A00-8DF0-8FD576D51C92}" dt="2025-02-09T17:16:54.266" v="7105" actId="14100"/>
          <ac:picMkLst>
            <pc:docMk/>
            <pc:sldMk cId="1752501828" sldId="335"/>
            <ac:picMk id="4" creationId="{267EF15E-3883-D87E-0CB2-2623E9D02963}"/>
          </ac:picMkLst>
        </pc:picChg>
        <pc:picChg chg="mod">
          <ac:chgData name="BALAMURUGAN SIDDHARTHA" userId="cf250fae-5327-4e27-ba1b-a5ebd3424073" providerId="ADAL" clId="{6F4B7AD4-3DD1-4A00-8DF0-8FD576D51C92}" dt="2025-02-09T17:21:38.505" v="7266" actId="14100"/>
          <ac:picMkLst>
            <pc:docMk/>
            <pc:sldMk cId="1752501828" sldId="335"/>
            <ac:picMk id="5" creationId="{182BE810-3AD3-5AF1-122C-344B330DF10F}"/>
          </ac:picMkLst>
        </pc:picChg>
        <pc:picChg chg="mod">
          <ac:chgData name="BALAMURUGAN SIDDHARTHA" userId="cf250fae-5327-4e27-ba1b-a5ebd3424073" providerId="ADAL" clId="{6F4B7AD4-3DD1-4A00-8DF0-8FD576D51C92}" dt="2025-02-09T17:21:35.711" v="7265" actId="14100"/>
          <ac:picMkLst>
            <pc:docMk/>
            <pc:sldMk cId="1752501828" sldId="335"/>
            <ac:picMk id="6" creationId="{44E6F6EC-269C-B645-684C-D157A81C051E}"/>
          </ac:picMkLst>
        </pc:picChg>
      </pc:sldChg>
      <pc:sldChg chg="addSp modSp mod">
        <pc:chgData name="BALAMURUGAN SIDDHARTHA" userId="cf250fae-5327-4e27-ba1b-a5ebd3424073" providerId="ADAL" clId="{6F4B7AD4-3DD1-4A00-8DF0-8FD576D51C92}" dt="2025-02-09T15:57:47.218" v="5572" actId="255"/>
        <pc:sldMkLst>
          <pc:docMk/>
          <pc:sldMk cId="810341575" sldId="336"/>
        </pc:sldMkLst>
        <pc:spChg chg="add mod">
          <ac:chgData name="BALAMURUGAN SIDDHARTHA" userId="cf250fae-5327-4e27-ba1b-a5ebd3424073" providerId="ADAL" clId="{6F4B7AD4-3DD1-4A00-8DF0-8FD576D51C92}" dt="2025-02-09T15:57:47.218" v="5572" actId="255"/>
          <ac:spMkLst>
            <pc:docMk/>
            <pc:sldMk cId="810341575" sldId="336"/>
            <ac:spMk id="4" creationId="{A3D6D88F-991D-5641-DFC0-2A27BB5EEF2B}"/>
          </ac:spMkLst>
        </pc:spChg>
        <pc:spChg chg="add mod">
          <ac:chgData name="BALAMURUGAN SIDDHARTHA" userId="cf250fae-5327-4e27-ba1b-a5ebd3424073" providerId="ADAL" clId="{6F4B7AD4-3DD1-4A00-8DF0-8FD576D51C92}" dt="2025-02-09T12:29:57.490" v="3844" actId="255"/>
          <ac:spMkLst>
            <pc:docMk/>
            <pc:sldMk cId="810341575" sldId="336"/>
            <ac:spMk id="14" creationId="{15027027-BC74-B2D6-97E7-D850CB768D14}"/>
          </ac:spMkLst>
        </pc:spChg>
        <pc:spChg chg="mod">
          <ac:chgData name="BALAMURUGAN SIDDHARTHA" userId="cf250fae-5327-4e27-ba1b-a5ebd3424073" providerId="ADAL" clId="{6F4B7AD4-3DD1-4A00-8DF0-8FD576D51C92}" dt="2025-02-09T12:27:12.410" v="3820"/>
          <ac:spMkLst>
            <pc:docMk/>
            <pc:sldMk cId="810341575" sldId="336"/>
            <ac:spMk id="20" creationId="{15D11FC2-C5D1-09A9-A81D-7A2D680B7A5A}"/>
          </ac:spMkLst>
        </pc:spChg>
        <pc:spChg chg="mod">
          <ac:chgData name="BALAMURUGAN SIDDHARTHA" userId="cf250fae-5327-4e27-ba1b-a5ebd3424073" providerId="ADAL" clId="{6F4B7AD4-3DD1-4A00-8DF0-8FD576D51C92}" dt="2025-02-09T15:56:46.809" v="5549" actId="14100"/>
          <ac:spMkLst>
            <pc:docMk/>
            <pc:sldMk cId="810341575" sldId="336"/>
            <ac:spMk id="22" creationId="{67CF9778-7CC2-71F8-4B7F-999D9F2A0FD5}"/>
          </ac:spMkLst>
        </pc:spChg>
        <pc:spChg chg="mod">
          <ac:chgData name="BALAMURUGAN SIDDHARTHA" userId="cf250fae-5327-4e27-ba1b-a5ebd3424073" providerId="ADAL" clId="{6F4B7AD4-3DD1-4A00-8DF0-8FD576D51C92}" dt="2025-02-09T13:50:20.611" v="3903" actId="1076"/>
          <ac:spMkLst>
            <pc:docMk/>
            <pc:sldMk cId="810341575" sldId="336"/>
            <ac:spMk id="23" creationId="{2C23E275-B6BB-F710-4D68-42058667DAAC}"/>
          </ac:spMkLst>
        </pc:spChg>
        <pc:spChg chg="mod">
          <ac:chgData name="BALAMURUGAN SIDDHARTHA" userId="cf250fae-5327-4e27-ba1b-a5ebd3424073" providerId="ADAL" clId="{6F4B7AD4-3DD1-4A00-8DF0-8FD576D51C92}" dt="2025-02-09T13:50:15.701" v="3902" actId="1076"/>
          <ac:spMkLst>
            <pc:docMk/>
            <pc:sldMk cId="810341575" sldId="336"/>
            <ac:spMk id="25" creationId="{9139620B-4436-A787-41D8-3AFED1376DB8}"/>
          </ac:spMkLst>
        </pc:spChg>
        <pc:picChg chg="mod">
          <ac:chgData name="BALAMURUGAN SIDDHARTHA" userId="cf250fae-5327-4e27-ba1b-a5ebd3424073" providerId="ADAL" clId="{6F4B7AD4-3DD1-4A00-8DF0-8FD576D51C92}" dt="2025-02-09T11:47:51.054" v="3498" actId="1440"/>
          <ac:picMkLst>
            <pc:docMk/>
            <pc:sldMk cId="810341575" sldId="336"/>
            <ac:picMk id="3" creationId="{DB7D82A7-7EA0-A7C5-D5CE-340B84667C46}"/>
          </ac:picMkLst>
        </pc:picChg>
        <pc:picChg chg="mod">
          <ac:chgData name="BALAMURUGAN SIDDHARTHA" userId="cf250fae-5327-4e27-ba1b-a5ebd3424073" providerId="ADAL" clId="{6F4B7AD4-3DD1-4A00-8DF0-8FD576D51C92}" dt="2025-02-09T11:48:08.482" v="3499" actId="1440"/>
          <ac:picMkLst>
            <pc:docMk/>
            <pc:sldMk cId="810341575" sldId="336"/>
            <ac:picMk id="6" creationId="{7AE7CA76-7CFF-A7A7-8E48-6E599409396E}"/>
          </ac:picMkLst>
        </pc:picChg>
        <pc:picChg chg="mod">
          <ac:chgData name="BALAMURUGAN SIDDHARTHA" userId="cf250fae-5327-4e27-ba1b-a5ebd3424073" providerId="ADAL" clId="{6F4B7AD4-3DD1-4A00-8DF0-8FD576D51C92}" dt="2025-02-09T13:50:28.716" v="3904" actId="14100"/>
          <ac:picMkLst>
            <pc:docMk/>
            <pc:sldMk cId="810341575" sldId="336"/>
            <ac:picMk id="7" creationId="{1C614A09-3856-D18A-D678-941C5C80ED62}"/>
          </ac:picMkLst>
        </pc:picChg>
        <pc:picChg chg="add mod">
          <ac:chgData name="BALAMURUGAN SIDDHARTHA" userId="cf250fae-5327-4e27-ba1b-a5ebd3424073" providerId="ADAL" clId="{6F4B7AD4-3DD1-4A00-8DF0-8FD576D51C92}" dt="2025-02-09T11:50:17.798" v="3505" actId="14100"/>
          <ac:picMkLst>
            <pc:docMk/>
            <pc:sldMk cId="810341575" sldId="336"/>
            <ac:picMk id="10" creationId="{AA340437-A759-9728-4182-260D5CD5E89A}"/>
          </ac:picMkLst>
        </pc:picChg>
        <pc:picChg chg="mod">
          <ac:chgData name="BALAMURUGAN SIDDHARTHA" userId="cf250fae-5327-4e27-ba1b-a5ebd3424073" providerId="ADAL" clId="{6F4B7AD4-3DD1-4A00-8DF0-8FD576D51C92}" dt="2025-02-09T11:43:16.616" v="3479" actId="1076"/>
          <ac:picMkLst>
            <pc:docMk/>
            <pc:sldMk cId="810341575" sldId="336"/>
            <ac:picMk id="13" creationId="{E0D8DAB1-B951-E1C9-4374-250F5B2E9DFB}"/>
          </ac:picMkLst>
        </pc:picChg>
      </pc:sldChg>
      <pc:sldChg chg="addSp delSp modSp add mod">
        <pc:chgData name="BALAMURUGAN SIDDHARTHA" userId="cf250fae-5327-4e27-ba1b-a5ebd3424073" providerId="ADAL" clId="{6F4B7AD4-3DD1-4A00-8DF0-8FD576D51C92}" dt="2025-02-09T12:07:49.289" v="3671" actId="20577"/>
        <pc:sldMkLst>
          <pc:docMk/>
          <pc:sldMk cId="524084888" sldId="337"/>
        </pc:sldMkLst>
        <pc:spChg chg="mod">
          <ac:chgData name="BALAMURUGAN SIDDHARTHA" userId="cf250fae-5327-4e27-ba1b-a5ebd3424073" providerId="ADAL" clId="{6F4B7AD4-3DD1-4A00-8DF0-8FD576D51C92}" dt="2025-02-09T12:07:18.335" v="3666" actId="113"/>
          <ac:spMkLst>
            <pc:docMk/>
            <pc:sldMk cId="524084888" sldId="337"/>
            <ac:spMk id="3" creationId="{F6089D0A-8244-4508-6E58-D90E9291ED53}"/>
          </ac:spMkLst>
        </pc:spChg>
        <pc:spChg chg="mod">
          <ac:chgData name="BALAMURUGAN SIDDHARTHA" userId="cf250fae-5327-4e27-ba1b-a5ebd3424073" providerId="ADAL" clId="{6F4B7AD4-3DD1-4A00-8DF0-8FD576D51C92}" dt="2025-02-09T12:07:49.289" v="3671" actId="20577"/>
          <ac:spMkLst>
            <pc:docMk/>
            <pc:sldMk cId="524084888" sldId="337"/>
            <ac:spMk id="4" creationId="{7AFF1C50-45C7-8662-4CF1-0525B8668653}"/>
          </ac:spMkLst>
        </pc:spChg>
        <pc:picChg chg="add del mod">
          <ac:chgData name="BALAMURUGAN SIDDHARTHA" userId="cf250fae-5327-4e27-ba1b-a5ebd3424073" providerId="ADAL" clId="{6F4B7AD4-3DD1-4A00-8DF0-8FD576D51C92}" dt="2025-02-09T11:44:21.875" v="3493" actId="14100"/>
          <ac:picMkLst>
            <pc:docMk/>
            <pc:sldMk cId="524084888" sldId="337"/>
            <ac:picMk id="6" creationId="{E36AF017-6832-8976-8A89-967643D7C1B6}"/>
          </ac:picMkLst>
        </pc:picChg>
        <pc:picChg chg="add del mod">
          <ac:chgData name="BALAMURUGAN SIDDHARTHA" userId="cf250fae-5327-4e27-ba1b-a5ebd3424073" providerId="ADAL" clId="{6F4B7AD4-3DD1-4A00-8DF0-8FD576D51C92}" dt="2025-02-09T11:44:21.875" v="3493" actId="14100"/>
          <ac:picMkLst>
            <pc:docMk/>
            <pc:sldMk cId="524084888" sldId="337"/>
            <ac:picMk id="8" creationId="{0C377E49-6B4C-8CF5-977C-7F165AAC5949}"/>
          </ac:picMkLst>
        </pc:picChg>
      </pc:sldChg>
      <pc:sldChg chg="addSp modSp mod modTransition">
        <pc:chgData name="BALAMURUGAN SIDDHARTHA" userId="cf250fae-5327-4e27-ba1b-a5ebd3424073" providerId="ADAL" clId="{6F4B7AD4-3DD1-4A00-8DF0-8FD576D51C92}" dt="2025-02-09T12:07:28.503" v="3668" actId="113"/>
        <pc:sldMkLst>
          <pc:docMk/>
          <pc:sldMk cId="872793304" sldId="338"/>
        </pc:sldMkLst>
        <pc:spChg chg="mod">
          <ac:chgData name="BALAMURUGAN SIDDHARTHA" userId="cf250fae-5327-4e27-ba1b-a5ebd3424073" providerId="ADAL" clId="{6F4B7AD4-3DD1-4A00-8DF0-8FD576D51C92}" dt="2025-02-09T12:07:28.503" v="3668" actId="113"/>
          <ac:spMkLst>
            <pc:docMk/>
            <pc:sldMk cId="872793304" sldId="338"/>
            <ac:spMk id="3" creationId="{207F25B3-69CF-D74C-12DA-1A97166D0D4D}"/>
          </ac:spMkLst>
        </pc:spChg>
        <pc:spChg chg="mod">
          <ac:chgData name="BALAMURUGAN SIDDHARTHA" userId="cf250fae-5327-4e27-ba1b-a5ebd3424073" providerId="ADAL" clId="{6F4B7AD4-3DD1-4A00-8DF0-8FD576D51C92}" dt="2025-02-09T09:56:55.261" v="2817" actId="20577"/>
          <ac:spMkLst>
            <pc:docMk/>
            <pc:sldMk cId="872793304" sldId="338"/>
            <ac:spMk id="4" creationId="{6B756400-3059-B52E-CC73-AF67A358EBA1}"/>
          </ac:spMkLst>
        </pc:spChg>
        <pc:picChg chg="add mod ord">
          <ac:chgData name="BALAMURUGAN SIDDHARTHA" userId="cf250fae-5327-4e27-ba1b-a5ebd3424073" providerId="ADAL" clId="{6F4B7AD4-3DD1-4A00-8DF0-8FD576D51C92}" dt="2025-02-09T11:51:18.111" v="3535" actId="1035"/>
          <ac:picMkLst>
            <pc:docMk/>
            <pc:sldMk cId="872793304" sldId="338"/>
            <ac:picMk id="5" creationId="{4ACC752C-5136-A6C9-7027-97DDC77041D7}"/>
          </ac:picMkLst>
        </pc:picChg>
        <pc:picChg chg="mod">
          <ac:chgData name="BALAMURUGAN SIDDHARTHA" userId="cf250fae-5327-4e27-ba1b-a5ebd3424073" providerId="ADAL" clId="{6F4B7AD4-3DD1-4A00-8DF0-8FD576D51C92}" dt="2025-02-09T10:09:01.548" v="2898" actId="688"/>
          <ac:picMkLst>
            <pc:docMk/>
            <pc:sldMk cId="872793304" sldId="338"/>
            <ac:picMk id="8" creationId="{5FD33C78-12AA-9C6B-610A-B8FA61436741}"/>
          </ac:picMkLst>
        </pc:picChg>
      </pc:sldChg>
      <pc:sldChg chg="addSp modSp mod">
        <pc:chgData name="BALAMURUGAN SIDDHARTHA" userId="cf250fae-5327-4e27-ba1b-a5ebd3424073" providerId="ADAL" clId="{6F4B7AD4-3DD1-4A00-8DF0-8FD576D51C92}" dt="2025-02-09T15:48:40.084" v="5444" actId="14100"/>
        <pc:sldMkLst>
          <pc:docMk/>
          <pc:sldMk cId="2724650822" sldId="339"/>
        </pc:sldMkLst>
        <pc:spChg chg="mod">
          <ac:chgData name="BALAMURUGAN SIDDHARTHA" userId="cf250fae-5327-4e27-ba1b-a5ebd3424073" providerId="ADAL" clId="{6F4B7AD4-3DD1-4A00-8DF0-8FD576D51C92}" dt="2025-02-09T11:06:28.638" v="2977" actId="1076"/>
          <ac:spMkLst>
            <pc:docMk/>
            <pc:sldMk cId="2724650822" sldId="339"/>
            <ac:spMk id="2" creationId="{6C19322A-2C0F-65A8-A8AC-5AC7AA37DF97}"/>
          </ac:spMkLst>
        </pc:spChg>
        <pc:spChg chg="add mod">
          <ac:chgData name="BALAMURUGAN SIDDHARTHA" userId="cf250fae-5327-4e27-ba1b-a5ebd3424073" providerId="ADAL" clId="{6F4B7AD4-3DD1-4A00-8DF0-8FD576D51C92}" dt="2025-02-09T11:24:12.592" v="3216" actId="1076"/>
          <ac:spMkLst>
            <pc:docMk/>
            <pc:sldMk cId="2724650822" sldId="339"/>
            <ac:spMk id="4" creationId="{D736FC53-9446-46FE-F249-693BA8224F32}"/>
          </ac:spMkLst>
        </pc:spChg>
        <pc:spChg chg="add mod ord">
          <ac:chgData name="BALAMURUGAN SIDDHARTHA" userId="cf250fae-5327-4e27-ba1b-a5ebd3424073" providerId="ADAL" clId="{6F4B7AD4-3DD1-4A00-8DF0-8FD576D51C92}" dt="2025-02-09T12:01:23.375" v="3622" actId="14100"/>
          <ac:spMkLst>
            <pc:docMk/>
            <pc:sldMk cId="2724650822" sldId="339"/>
            <ac:spMk id="6" creationId="{03635C69-57ED-9267-E509-A896F44F7260}"/>
          </ac:spMkLst>
        </pc:spChg>
        <pc:spChg chg="add mod">
          <ac:chgData name="BALAMURUGAN SIDDHARTHA" userId="cf250fae-5327-4e27-ba1b-a5ebd3424073" providerId="ADAL" clId="{6F4B7AD4-3DD1-4A00-8DF0-8FD576D51C92}" dt="2025-02-09T12:01:29.311" v="3636" actId="1036"/>
          <ac:spMkLst>
            <pc:docMk/>
            <pc:sldMk cId="2724650822" sldId="339"/>
            <ac:spMk id="8" creationId="{C37340CE-EBF1-3217-52B9-3A3A1CC22FC6}"/>
          </ac:spMkLst>
        </pc:spChg>
        <pc:spChg chg="mod">
          <ac:chgData name="BALAMURUGAN SIDDHARTHA" userId="cf250fae-5327-4e27-ba1b-a5ebd3424073" providerId="ADAL" clId="{6F4B7AD4-3DD1-4A00-8DF0-8FD576D51C92}" dt="2025-02-09T11:38:06.219" v="3465"/>
          <ac:spMkLst>
            <pc:docMk/>
            <pc:sldMk cId="2724650822" sldId="339"/>
            <ac:spMk id="9" creationId="{A3BFFEF0-D7C1-2292-760E-2EC0E161CF64}"/>
          </ac:spMkLst>
        </pc:spChg>
        <pc:spChg chg="mod">
          <ac:chgData name="BALAMURUGAN SIDDHARTHA" userId="cf250fae-5327-4e27-ba1b-a5ebd3424073" providerId="ADAL" clId="{6F4B7AD4-3DD1-4A00-8DF0-8FD576D51C92}" dt="2025-02-09T11:22:30.895" v="3145" actId="1076"/>
          <ac:spMkLst>
            <pc:docMk/>
            <pc:sldMk cId="2724650822" sldId="339"/>
            <ac:spMk id="27" creationId="{6AFDFEA6-BE60-29D1-AAD6-F16179E23AD0}"/>
          </ac:spMkLst>
        </pc:spChg>
        <pc:spChg chg="mod">
          <ac:chgData name="BALAMURUGAN SIDDHARTHA" userId="cf250fae-5327-4e27-ba1b-a5ebd3424073" providerId="ADAL" clId="{6F4B7AD4-3DD1-4A00-8DF0-8FD576D51C92}" dt="2025-02-09T11:22:22.182" v="3143" actId="14100"/>
          <ac:spMkLst>
            <pc:docMk/>
            <pc:sldMk cId="2724650822" sldId="339"/>
            <ac:spMk id="29" creationId="{E5C97A7E-F33E-D3D3-CD44-8608BCDFBB2F}"/>
          </ac:spMkLst>
        </pc:spChg>
        <pc:spChg chg="mod">
          <ac:chgData name="BALAMURUGAN SIDDHARTHA" userId="cf250fae-5327-4e27-ba1b-a5ebd3424073" providerId="ADAL" clId="{6F4B7AD4-3DD1-4A00-8DF0-8FD576D51C92}" dt="2025-02-09T11:35:47.912" v="3388" actId="1076"/>
          <ac:spMkLst>
            <pc:docMk/>
            <pc:sldMk cId="2724650822" sldId="339"/>
            <ac:spMk id="46" creationId="{ABA6FB3D-26E2-A016-656D-5ABE2AA94BA8}"/>
          </ac:spMkLst>
        </pc:spChg>
        <pc:picChg chg="mod">
          <ac:chgData name="BALAMURUGAN SIDDHARTHA" userId="cf250fae-5327-4e27-ba1b-a5ebd3424073" providerId="ADAL" clId="{6F4B7AD4-3DD1-4A00-8DF0-8FD576D51C92}" dt="2025-02-09T15:48:40.084" v="5444" actId="14100"/>
          <ac:picMkLst>
            <pc:docMk/>
            <pc:sldMk cId="2724650822" sldId="339"/>
            <ac:picMk id="3" creationId="{AB695B92-8C17-BF44-20A4-BCACD938909F}"/>
          </ac:picMkLst>
        </pc:picChg>
        <pc:picChg chg="mod">
          <ac:chgData name="BALAMURUGAN SIDDHARTHA" userId="cf250fae-5327-4e27-ba1b-a5ebd3424073" providerId="ADAL" clId="{6F4B7AD4-3DD1-4A00-8DF0-8FD576D51C92}" dt="2025-02-09T12:01:03.435" v="3617" actId="1440"/>
          <ac:picMkLst>
            <pc:docMk/>
            <pc:sldMk cId="2724650822" sldId="339"/>
            <ac:picMk id="5" creationId="{AF2D12E2-7299-00D3-0263-439D43E32B3F}"/>
          </ac:picMkLst>
        </pc:picChg>
        <pc:picChg chg="mod">
          <ac:chgData name="BALAMURUGAN SIDDHARTHA" userId="cf250fae-5327-4e27-ba1b-a5ebd3424073" providerId="ADAL" clId="{6F4B7AD4-3DD1-4A00-8DF0-8FD576D51C92}" dt="2025-02-09T12:01:07.678" v="3619" actId="1076"/>
          <ac:picMkLst>
            <pc:docMk/>
            <pc:sldMk cId="2724650822" sldId="339"/>
            <ac:picMk id="7" creationId="{6C42E9FB-B620-1DF3-5D7A-AFB05D4676F1}"/>
          </ac:picMkLst>
        </pc:picChg>
        <pc:picChg chg="mod">
          <ac:chgData name="BALAMURUGAN SIDDHARTHA" userId="cf250fae-5327-4e27-ba1b-a5ebd3424073" providerId="ADAL" clId="{6F4B7AD4-3DD1-4A00-8DF0-8FD576D51C92}" dt="2025-02-09T12:01:05.585" v="3618" actId="1076"/>
          <ac:picMkLst>
            <pc:docMk/>
            <pc:sldMk cId="2724650822" sldId="339"/>
            <ac:picMk id="10" creationId="{0AAA6903-DB60-0472-B941-3BF891C84C6F}"/>
          </ac:picMkLst>
        </pc:picChg>
      </pc:sldChg>
      <pc:sldChg chg="modSp mod modTransition">
        <pc:chgData name="BALAMURUGAN SIDDHARTHA" userId="cf250fae-5327-4e27-ba1b-a5ebd3424073" providerId="ADAL" clId="{6F4B7AD4-3DD1-4A00-8DF0-8FD576D51C92}" dt="2025-02-09T17:07:42.237" v="7029" actId="1076"/>
        <pc:sldMkLst>
          <pc:docMk/>
          <pc:sldMk cId="2297481535" sldId="340"/>
        </pc:sldMkLst>
        <pc:spChg chg="mod">
          <ac:chgData name="BALAMURUGAN SIDDHARTHA" userId="cf250fae-5327-4e27-ba1b-a5ebd3424073" providerId="ADAL" clId="{6F4B7AD4-3DD1-4A00-8DF0-8FD576D51C92}" dt="2025-02-09T16:37:18.533" v="6374" actId="1076"/>
          <ac:spMkLst>
            <pc:docMk/>
            <pc:sldMk cId="2297481535" sldId="340"/>
            <ac:spMk id="3" creationId="{B84052DA-1900-0218-993B-C42D86EC5956}"/>
          </ac:spMkLst>
        </pc:spChg>
        <pc:spChg chg="mod">
          <ac:chgData name="BALAMURUGAN SIDDHARTHA" userId="cf250fae-5327-4e27-ba1b-a5ebd3424073" providerId="ADAL" clId="{6F4B7AD4-3DD1-4A00-8DF0-8FD576D51C92}" dt="2025-02-09T17:07:42.237" v="7029" actId="1076"/>
          <ac:spMkLst>
            <pc:docMk/>
            <pc:sldMk cId="2297481535" sldId="340"/>
            <ac:spMk id="4" creationId="{F6F48C71-A3D0-0E10-83A0-F6E7C19C1B19}"/>
          </ac:spMkLst>
        </pc:spChg>
      </pc:sldChg>
      <pc:sldChg chg="delSp modSp mod ord">
        <pc:chgData name="BALAMURUGAN SIDDHARTHA" userId="cf250fae-5327-4e27-ba1b-a5ebd3424073" providerId="ADAL" clId="{6F4B7AD4-3DD1-4A00-8DF0-8FD576D51C92}" dt="2025-02-09T15:58:19.227" v="5577" actId="14100"/>
        <pc:sldMkLst>
          <pc:docMk/>
          <pc:sldMk cId="2251156914" sldId="341"/>
        </pc:sldMkLst>
        <pc:spChg chg="mod">
          <ac:chgData name="BALAMURUGAN SIDDHARTHA" userId="cf250fae-5327-4e27-ba1b-a5ebd3424073" providerId="ADAL" clId="{6F4B7AD4-3DD1-4A00-8DF0-8FD576D51C92}" dt="2025-02-09T11:36:53.612" v="3433" actId="1076"/>
          <ac:spMkLst>
            <pc:docMk/>
            <pc:sldMk cId="2251156914" sldId="341"/>
            <ac:spMk id="2" creationId="{D66BF1CF-5BA5-808C-34E8-9ED628116626}"/>
          </ac:spMkLst>
        </pc:spChg>
        <pc:spChg chg="del mod">
          <ac:chgData name="BALAMURUGAN SIDDHARTHA" userId="cf250fae-5327-4e27-ba1b-a5ebd3424073" providerId="ADAL" clId="{6F4B7AD4-3DD1-4A00-8DF0-8FD576D51C92}" dt="2025-02-09T11:25:57.009" v="3242"/>
          <ac:spMkLst>
            <pc:docMk/>
            <pc:sldMk cId="2251156914" sldId="341"/>
            <ac:spMk id="6" creationId="{F2B875CB-25AA-22FF-CA19-D8E2CB21FE0F}"/>
          </ac:spMkLst>
        </pc:spChg>
        <pc:spChg chg="mod">
          <ac:chgData name="BALAMURUGAN SIDDHARTHA" userId="cf250fae-5327-4e27-ba1b-a5ebd3424073" providerId="ADAL" clId="{6F4B7AD4-3DD1-4A00-8DF0-8FD576D51C92}" dt="2025-02-09T11:55:10.318" v="3591" actId="20577"/>
          <ac:spMkLst>
            <pc:docMk/>
            <pc:sldMk cId="2251156914" sldId="341"/>
            <ac:spMk id="8" creationId="{14EBEBA3-74E0-DCDA-DB10-6090B887F9C1}"/>
          </ac:spMkLst>
        </pc:spChg>
        <pc:spChg chg="mod">
          <ac:chgData name="BALAMURUGAN SIDDHARTHA" userId="cf250fae-5327-4e27-ba1b-a5ebd3424073" providerId="ADAL" clId="{6F4B7AD4-3DD1-4A00-8DF0-8FD576D51C92}" dt="2025-02-09T12:00:46.176" v="3615" actId="14100"/>
          <ac:spMkLst>
            <pc:docMk/>
            <pc:sldMk cId="2251156914" sldId="341"/>
            <ac:spMk id="10" creationId="{7A2DEB79-DAD5-BCE9-60A3-EB37735E9569}"/>
          </ac:spMkLst>
        </pc:spChg>
        <pc:spChg chg="mod ord">
          <ac:chgData name="BALAMURUGAN SIDDHARTHA" userId="cf250fae-5327-4e27-ba1b-a5ebd3424073" providerId="ADAL" clId="{6F4B7AD4-3DD1-4A00-8DF0-8FD576D51C92}" dt="2025-02-09T11:25:39.657" v="3238" actId="14100"/>
          <ac:spMkLst>
            <pc:docMk/>
            <pc:sldMk cId="2251156914" sldId="341"/>
            <ac:spMk id="13" creationId="{20A441C7-07E4-3764-56CD-DD09A0BCEC2E}"/>
          </ac:spMkLst>
        </pc:spChg>
        <pc:spChg chg="mod">
          <ac:chgData name="BALAMURUGAN SIDDHARTHA" userId="cf250fae-5327-4e27-ba1b-a5ebd3424073" providerId="ADAL" clId="{6F4B7AD4-3DD1-4A00-8DF0-8FD576D51C92}" dt="2025-02-09T10:08:36.740" v="2893" actId="14100"/>
          <ac:spMkLst>
            <pc:docMk/>
            <pc:sldMk cId="2251156914" sldId="341"/>
            <ac:spMk id="18" creationId="{2805E2E9-1996-9780-53BA-03A493ED4C32}"/>
          </ac:spMkLst>
        </pc:spChg>
        <pc:spChg chg="mod">
          <ac:chgData name="BALAMURUGAN SIDDHARTHA" userId="cf250fae-5327-4e27-ba1b-a5ebd3424073" providerId="ADAL" clId="{6F4B7AD4-3DD1-4A00-8DF0-8FD576D51C92}" dt="2025-02-09T15:58:10.333" v="5574" actId="14100"/>
          <ac:spMkLst>
            <pc:docMk/>
            <pc:sldMk cId="2251156914" sldId="341"/>
            <ac:spMk id="20" creationId="{E0466575-33D0-60CB-D996-F86F6E121DAB}"/>
          </ac:spMkLst>
        </pc:spChg>
        <pc:spChg chg="mod ord">
          <ac:chgData name="BALAMURUGAN SIDDHARTHA" userId="cf250fae-5327-4e27-ba1b-a5ebd3424073" providerId="ADAL" clId="{6F4B7AD4-3DD1-4A00-8DF0-8FD576D51C92}" dt="2025-02-09T15:58:19.227" v="5577" actId="14100"/>
          <ac:spMkLst>
            <pc:docMk/>
            <pc:sldMk cId="2251156914" sldId="341"/>
            <ac:spMk id="21" creationId="{D43AC7D6-8A9F-D971-C03B-735875757B8B}"/>
          </ac:spMkLst>
        </pc:spChg>
        <pc:picChg chg="ord">
          <ac:chgData name="BALAMURUGAN SIDDHARTHA" userId="cf250fae-5327-4e27-ba1b-a5ebd3424073" providerId="ADAL" clId="{6F4B7AD4-3DD1-4A00-8DF0-8FD576D51C92}" dt="2025-02-09T11:25:17.664" v="3235" actId="167"/>
          <ac:picMkLst>
            <pc:docMk/>
            <pc:sldMk cId="2251156914" sldId="341"/>
            <ac:picMk id="3" creationId="{82CAC3F0-03EB-A809-5829-0DACBCF5A806}"/>
          </ac:picMkLst>
        </pc:picChg>
        <pc:picChg chg="mod">
          <ac:chgData name="BALAMURUGAN SIDDHARTHA" userId="cf250fae-5327-4e27-ba1b-a5ebd3424073" providerId="ADAL" clId="{6F4B7AD4-3DD1-4A00-8DF0-8FD576D51C92}" dt="2025-02-09T11:25:42.848" v="3239" actId="14100"/>
          <ac:picMkLst>
            <pc:docMk/>
            <pc:sldMk cId="2251156914" sldId="341"/>
            <ac:picMk id="5" creationId="{EBD2BB7C-41C5-78C7-1E33-090CDF278050}"/>
          </ac:picMkLst>
        </pc:picChg>
      </pc:sldChg>
      <pc:sldChg chg="addSp delSp modSp new del mod modTransition">
        <pc:chgData name="BALAMURUGAN SIDDHARTHA" userId="cf250fae-5327-4e27-ba1b-a5ebd3424073" providerId="ADAL" clId="{6F4B7AD4-3DD1-4A00-8DF0-8FD576D51C92}" dt="2025-02-09T15:48:02.752" v="5441" actId="47"/>
        <pc:sldMkLst>
          <pc:docMk/>
          <pc:sldMk cId="3860821929" sldId="342"/>
        </pc:sldMkLst>
        <pc:spChg chg="mod">
          <ac:chgData name="BALAMURUGAN SIDDHARTHA" userId="cf250fae-5327-4e27-ba1b-a5ebd3424073" providerId="ADAL" clId="{6F4B7AD4-3DD1-4A00-8DF0-8FD576D51C92}" dt="2025-02-09T11:16:07.163" v="3100" actId="20577"/>
          <ac:spMkLst>
            <pc:docMk/>
            <pc:sldMk cId="3860821929" sldId="342"/>
            <ac:spMk id="2" creationId="{64586CD5-34EC-F953-93D5-4996F129D658}"/>
          </ac:spMkLst>
        </pc:spChg>
        <pc:spChg chg="add mod ord">
          <ac:chgData name="BALAMURUGAN SIDDHARTHA" userId="cf250fae-5327-4e27-ba1b-a5ebd3424073" providerId="ADAL" clId="{6F4B7AD4-3DD1-4A00-8DF0-8FD576D51C92}" dt="2025-02-09T12:32:08.190" v="3862" actId="207"/>
          <ac:spMkLst>
            <pc:docMk/>
            <pc:sldMk cId="3860821929" sldId="342"/>
            <ac:spMk id="15" creationId="{5D8048AD-B960-2F11-9006-6121FF4FD5A1}"/>
          </ac:spMkLst>
        </pc:spChg>
        <pc:spChg chg="add mod">
          <ac:chgData name="BALAMURUGAN SIDDHARTHA" userId="cf250fae-5327-4e27-ba1b-a5ebd3424073" providerId="ADAL" clId="{6F4B7AD4-3DD1-4A00-8DF0-8FD576D51C92}" dt="2025-02-09T12:32:13.566" v="3864" actId="1076"/>
          <ac:spMkLst>
            <pc:docMk/>
            <pc:sldMk cId="3860821929" sldId="342"/>
            <ac:spMk id="16" creationId="{4C60AC7A-FAC0-DA6D-8D7F-44BF64FFFAB8}"/>
          </ac:spMkLst>
        </pc:spChg>
        <pc:spChg chg="add mod">
          <ac:chgData name="BALAMURUGAN SIDDHARTHA" userId="cf250fae-5327-4e27-ba1b-a5ebd3424073" providerId="ADAL" clId="{6F4B7AD4-3DD1-4A00-8DF0-8FD576D51C92}" dt="2025-02-09T12:32:17.279" v="3866" actId="1076"/>
          <ac:spMkLst>
            <pc:docMk/>
            <pc:sldMk cId="3860821929" sldId="342"/>
            <ac:spMk id="17" creationId="{6C8C8D17-9F4F-9DDB-D7F5-A9C9430FD6E3}"/>
          </ac:spMkLst>
        </pc:spChg>
        <pc:spChg chg="add mod">
          <ac:chgData name="BALAMURUGAN SIDDHARTHA" userId="cf250fae-5327-4e27-ba1b-a5ebd3424073" providerId="ADAL" clId="{6F4B7AD4-3DD1-4A00-8DF0-8FD576D51C92}" dt="2025-02-09T12:32:22.309" v="3868" actId="1076"/>
          <ac:spMkLst>
            <pc:docMk/>
            <pc:sldMk cId="3860821929" sldId="342"/>
            <ac:spMk id="18" creationId="{8059C761-7C8B-47D7-A3FE-AFDC604E2FD5}"/>
          </ac:spMkLst>
        </pc:spChg>
        <pc:spChg chg="add del mod">
          <ac:chgData name="BALAMURUGAN SIDDHARTHA" userId="cf250fae-5327-4e27-ba1b-a5ebd3424073" providerId="ADAL" clId="{6F4B7AD4-3DD1-4A00-8DF0-8FD576D51C92}" dt="2025-02-09T12:32:28.943" v="3871" actId="478"/>
          <ac:spMkLst>
            <pc:docMk/>
            <pc:sldMk cId="3860821929" sldId="342"/>
            <ac:spMk id="19" creationId="{1F3D53D9-0BA3-25E1-9BC6-A8888FC77327}"/>
          </ac:spMkLst>
        </pc:spChg>
        <pc:picChg chg="add del mod">
          <ac:chgData name="BALAMURUGAN SIDDHARTHA" userId="cf250fae-5327-4e27-ba1b-a5ebd3424073" providerId="ADAL" clId="{6F4B7AD4-3DD1-4A00-8DF0-8FD576D51C92}" dt="2025-02-09T14:05:44.783" v="3931" actId="478"/>
          <ac:picMkLst>
            <pc:docMk/>
            <pc:sldMk cId="3860821929" sldId="342"/>
            <ac:picMk id="3" creationId="{2CB5A86D-577C-40F5-5E8B-B415A5E7981A}"/>
          </ac:picMkLst>
        </pc:picChg>
        <pc:picChg chg="mod">
          <ac:chgData name="BALAMURUGAN SIDDHARTHA" userId="cf250fae-5327-4e27-ba1b-a5ebd3424073" providerId="ADAL" clId="{6F4B7AD4-3DD1-4A00-8DF0-8FD576D51C92}" dt="2025-02-09T12:31:13.325" v="3849" actId="1076"/>
          <ac:picMkLst>
            <pc:docMk/>
            <pc:sldMk cId="3860821929" sldId="342"/>
            <ac:picMk id="7" creationId="{3271EDA9-1AE3-EBC6-9E54-638A927FBB01}"/>
          </ac:picMkLst>
        </pc:picChg>
        <pc:picChg chg="mod">
          <ac:chgData name="BALAMURUGAN SIDDHARTHA" userId="cf250fae-5327-4e27-ba1b-a5ebd3424073" providerId="ADAL" clId="{6F4B7AD4-3DD1-4A00-8DF0-8FD576D51C92}" dt="2025-02-09T12:31:28.946" v="3856" actId="1076"/>
          <ac:picMkLst>
            <pc:docMk/>
            <pc:sldMk cId="3860821929" sldId="342"/>
            <ac:picMk id="8" creationId="{F4F5EEDD-1FBD-6B8B-7D42-89D43E87F9F0}"/>
          </ac:picMkLst>
        </pc:picChg>
        <pc:picChg chg="mod">
          <ac:chgData name="BALAMURUGAN SIDDHARTHA" userId="cf250fae-5327-4e27-ba1b-a5ebd3424073" providerId="ADAL" clId="{6F4B7AD4-3DD1-4A00-8DF0-8FD576D51C92}" dt="2025-02-09T12:31:13.766" v="3850" actId="1076"/>
          <ac:picMkLst>
            <pc:docMk/>
            <pc:sldMk cId="3860821929" sldId="342"/>
            <ac:picMk id="9" creationId="{CF26DBDF-E882-BA07-E1C4-640B43F8F0EF}"/>
          </ac:picMkLst>
        </pc:picChg>
        <pc:picChg chg="mod">
          <ac:chgData name="BALAMURUGAN SIDDHARTHA" userId="cf250fae-5327-4e27-ba1b-a5ebd3424073" providerId="ADAL" clId="{6F4B7AD4-3DD1-4A00-8DF0-8FD576D51C92}" dt="2025-02-09T13:55:33.840" v="3913" actId="1076"/>
          <ac:picMkLst>
            <pc:docMk/>
            <pc:sldMk cId="3860821929" sldId="342"/>
            <ac:picMk id="10" creationId="{15BCD785-BFDF-E29C-AC67-A22BBCC98FE5}"/>
          </ac:picMkLst>
        </pc:picChg>
        <pc:picChg chg="add mod">
          <ac:chgData name="BALAMURUGAN SIDDHARTHA" userId="cf250fae-5327-4e27-ba1b-a5ebd3424073" providerId="ADAL" clId="{6F4B7AD4-3DD1-4A00-8DF0-8FD576D51C92}" dt="2025-02-09T12:31:40.526" v="3858" actId="1076"/>
          <ac:picMkLst>
            <pc:docMk/>
            <pc:sldMk cId="3860821929" sldId="342"/>
            <ac:picMk id="12" creationId="{71948DD9-D452-3504-0142-BA1946A96D32}"/>
          </ac:picMkLst>
        </pc:picChg>
        <pc:picChg chg="add del mod">
          <ac:chgData name="BALAMURUGAN SIDDHARTHA" userId="cf250fae-5327-4e27-ba1b-a5ebd3424073" providerId="ADAL" clId="{6F4B7AD4-3DD1-4A00-8DF0-8FD576D51C92}" dt="2025-02-09T12:31:37.519" v="3857" actId="478"/>
          <ac:picMkLst>
            <pc:docMk/>
            <pc:sldMk cId="3860821929" sldId="342"/>
            <ac:picMk id="14" creationId="{FDD9CAF6-45D0-6594-1186-F0FB2A163D60}"/>
          </ac:picMkLst>
        </pc:picChg>
        <pc:picChg chg="mod">
          <ac:chgData name="BALAMURUGAN SIDDHARTHA" userId="cf250fae-5327-4e27-ba1b-a5ebd3424073" providerId="ADAL" clId="{6F4B7AD4-3DD1-4A00-8DF0-8FD576D51C92}" dt="2025-02-09T13:55:38.288" v="3916" actId="1076"/>
          <ac:picMkLst>
            <pc:docMk/>
            <pc:sldMk cId="3860821929" sldId="342"/>
            <ac:picMk id="21" creationId="{29D425A2-AE01-81DC-9758-2D1A5B1720FA}"/>
          </ac:picMkLst>
        </pc:picChg>
        <pc:picChg chg="mod">
          <ac:chgData name="BALAMURUGAN SIDDHARTHA" userId="cf250fae-5327-4e27-ba1b-a5ebd3424073" providerId="ADAL" clId="{6F4B7AD4-3DD1-4A00-8DF0-8FD576D51C92}" dt="2025-02-09T13:55:34.088" v="3914" actId="1076"/>
          <ac:picMkLst>
            <pc:docMk/>
            <pc:sldMk cId="3860821929" sldId="342"/>
            <ac:picMk id="28" creationId="{229CF78F-189D-0126-A479-227BDF249473}"/>
          </ac:picMkLst>
        </pc:picChg>
      </pc:sldChg>
      <pc:sldChg chg="addSp delSp modSp add del mod modTransition">
        <pc:chgData name="BALAMURUGAN SIDDHARTHA" userId="cf250fae-5327-4e27-ba1b-a5ebd3424073" providerId="ADAL" clId="{6F4B7AD4-3DD1-4A00-8DF0-8FD576D51C92}" dt="2025-02-09T18:23:12.948" v="7932" actId="47"/>
        <pc:sldMkLst>
          <pc:docMk/>
          <pc:sldMk cId="2703783022" sldId="343"/>
        </pc:sldMkLst>
        <pc:spChg chg="mod">
          <ac:chgData name="BALAMURUGAN SIDDHARTHA" userId="cf250fae-5327-4e27-ba1b-a5ebd3424073" providerId="ADAL" clId="{6F4B7AD4-3DD1-4A00-8DF0-8FD576D51C92}" dt="2025-02-09T16:27:07.130" v="6284"/>
          <ac:spMkLst>
            <pc:docMk/>
            <pc:sldMk cId="2703783022" sldId="343"/>
            <ac:spMk id="2" creationId="{9E47A9BE-D9BD-C86A-CFE7-EF3B95AF3293}"/>
          </ac:spMkLst>
        </pc:spChg>
        <pc:picChg chg="mod">
          <ac:chgData name="BALAMURUGAN SIDDHARTHA" userId="cf250fae-5327-4e27-ba1b-a5ebd3424073" providerId="ADAL" clId="{6F4B7AD4-3DD1-4A00-8DF0-8FD576D51C92}" dt="2025-02-09T17:30:02.438" v="7311" actId="1076"/>
          <ac:picMkLst>
            <pc:docMk/>
            <pc:sldMk cId="2703783022" sldId="343"/>
            <ac:picMk id="7" creationId="{C9CF0CDA-441A-ADDC-5604-63AA50685F00}"/>
          </ac:picMkLst>
        </pc:picChg>
        <pc:picChg chg="mod">
          <ac:chgData name="BALAMURUGAN SIDDHARTHA" userId="cf250fae-5327-4e27-ba1b-a5ebd3424073" providerId="ADAL" clId="{6F4B7AD4-3DD1-4A00-8DF0-8FD576D51C92}" dt="2025-02-09T17:25:38.094" v="7308" actId="1076"/>
          <ac:picMkLst>
            <pc:docMk/>
            <pc:sldMk cId="2703783022" sldId="343"/>
            <ac:picMk id="9" creationId="{21B82E7C-8D90-C07D-83D8-155F1ADD9F6F}"/>
          </ac:picMkLst>
        </pc:picChg>
        <pc:picChg chg="mod">
          <ac:chgData name="BALAMURUGAN SIDDHARTHA" userId="cf250fae-5327-4e27-ba1b-a5ebd3424073" providerId="ADAL" clId="{6F4B7AD4-3DD1-4A00-8DF0-8FD576D51C92}" dt="2025-02-09T17:25:38.990" v="7309" actId="1076"/>
          <ac:picMkLst>
            <pc:docMk/>
            <pc:sldMk cId="2703783022" sldId="343"/>
            <ac:picMk id="10" creationId="{787FD59B-7868-3D30-4403-33FF1C1BAED8}"/>
          </ac:picMkLst>
        </pc:picChg>
        <pc:picChg chg="add del">
          <ac:chgData name="BALAMURUGAN SIDDHARTHA" userId="cf250fae-5327-4e27-ba1b-a5ebd3424073" providerId="ADAL" clId="{6F4B7AD4-3DD1-4A00-8DF0-8FD576D51C92}" dt="2025-02-09T16:22:52.138" v="6180" actId="22"/>
          <ac:picMkLst>
            <pc:docMk/>
            <pc:sldMk cId="2703783022" sldId="343"/>
            <ac:picMk id="12" creationId="{00691464-0ECF-7549-3C2F-EE645C35A7A0}"/>
          </ac:picMkLst>
        </pc:picChg>
        <pc:picChg chg="mod">
          <ac:chgData name="BALAMURUGAN SIDDHARTHA" userId="cf250fae-5327-4e27-ba1b-a5ebd3424073" providerId="ADAL" clId="{6F4B7AD4-3DD1-4A00-8DF0-8FD576D51C92}" dt="2025-02-09T17:29:41.415" v="7310" actId="1076"/>
          <ac:picMkLst>
            <pc:docMk/>
            <pc:sldMk cId="2703783022" sldId="343"/>
            <ac:picMk id="13" creationId="{6D8EC039-C829-373B-B34B-BDCD57A546B0}"/>
          </ac:picMkLst>
        </pc:picChg>
      </pc:sldChg>
      <pc:sldChg chg="new del">
        <pc:chgData name="BALAMURUGAN SIDDHARTHA" userId="cf250fae-5327-4e27-ba1b-a5ebd3424073" providerId="ADAL" clId="{6F4B7AD4-3DD1-4A00-8DF0-8FD576D51C92}" dt="2025-02-09T11:41:39.387" v="3476" actId="47"/>
        <pc:sldMkLst>
          <pc:docMk/>
          <pc:sldMk cId="3911235887" sldId="344"/>
        </pc:sldMkLst>
      </pc:sldChg>
      <pc:sldChg chg="addSp delSp modSp mod">
        <pc:chgData name="BALAMURUGAN SIDDHARTHA" userId="cf250fae-5327-4e27-ba1b-a5ebd3424073" providerId="ADAL" clId="{6F4B7AD4-3DD1-4A00-8DF0-8FD576D51C92}" dt="2025-02-09T16:02:00.782" v="5591" actId="14100"/>
        <pc:sldMkLst>
          <pc:docMk/>
          <pc:sldMk cId="1237913566" sldId="345"/>
        </pc:sldMkLst>
        <pc:spChg chg="mod">
          <ac:chgData name="BALAMURUGAN SIDDHARTHA" userId="cf250fae-5327-4e27-ba1b-a5ebd3424073" providerId="ADAL" clId="{6F4B7AD4-3DD1-4A00-8DF0-8FD576D51C92}" dt="2025-02-09T16:01:07.389" v="5581" actId="1076"/>
          <ac:spMkLst>
            <pc:docMk/>
            <pc:sldMk cId="1237913566" sldId="345"/>
            <ac:spMk id="2" creationId="{C8FFFDD2-40D1-7F1E-6AF8-3D3C0D79D269}"/>
          </ac:spMkLst>
        </pc:spChg>
        <pc:spChg chg="mod">
          <ac:chgData name="BALAMURUGAN SIDDHARTHA" userId="cf250fae-5327-4e27-ba1b-a5ebd3424073" providerId="ADAL" clId="{6F4B7AD4-3DD1-4A00-8DF0-8FD576D51C92}" dt="2025-02-09T16:01:05.250" v="5579" actId="14100"/>
          <ac:spMkLst>
            <pc:docMk/>
            <pc:sldMk cId="1237913566" sldId="345"/>
            <ac:spMk id="3" creationId="{9F57EC41-BF2F-890C-2124-D546BA158668}"/>
          </ac:spMkLst>
        </pc:spChg>
        <pc:spChg chg="mod">
          <ac:chgData name="BALAMURUGAN SIDDHARTHA" userId="cf250fae-5327-4e27-ba1b-a5ebd3424073" providerId="ADAL" clId="{6F4B7AD4-3DD1-4A00-8DF0-8FD576D51C92}" dt="2025-02-09T16:02:00.782" v="5591" actId="14100"/>
          <ac:spMkLst>
            <pc:docMk/>
            <pc:sldMk cId="1237913566" sldId="345"/>
            <ac:spMk id="4" creationId="{20492E6B-3EB9-7079-DB00-30A3BBBE61EB}"/>
          </ac:spMkLst>
        </pc:spChg>
        <pc:spChg chg="mod">
          <ac:chgData name="BALAMURUGAN SIDDHARTHA" userId="cf250fae-5327-4e27-ba1b-a5ebd3424073" providerId="ADAL" clId="{6F4B7AD4-3DD1-4A00-8DF0-8FD576D51C92}" dt="2025-02-09T16:01:12.587" v="5582" actId="14100"/>
          <ac:spMkLst>
            <pc:docMk/>
            <pc:sldMk cId="1237913566" sldId="345"/>
            <ac:spMk id="5" creationId="{CF16F6FA-FD36-122D-B3BC-55DC09624721}"/>
          </ac:spMkLst>
        </pc:spChg>
        <pc:spChg chg="del mod">
          <ac:chgData name="BALAMURUGAN SIDDHARTHA" userId="cf250fae-5327-4e27-ba1b-a5ebd3424073" providerId="ADAL" clId="{6F4B7AD4-3DD1-4A00-8DF0-8FD576D51C92}" dt="2025-02-09T14:49:45.714" v="4670" actId="478"/>
          <ac:spMkLst>
            <pc:docMk/>
            <pc:sldMk cId="1237913566" sldId="345"/>
            <ac:spMk id="6" creationId="{B4B55A7F-EC1A-DEC1-D208-E11BA4739359}"/>
          </ac:spMkLst>
        </pc:spChg>
        <pc:spChg chg="mod">
          <ac:chgData name="BALAMURUGAN SIDDHARTHA" userId="cf250fae-5327-4e27-ba1b-a5ebd3424073" providerId="ADAL" clId="{6F4B7AD4-3DD1-4A00-8DF0-8FD576D51C92}" dt="2025-02-09T16:01:27.127" v="5584" actId="14100"/>
          <ac:spMkLst>
            <pc:docMk/>
            <pc:sldMk cId="1237913566" sldId="345"/>
            <ac:spMk id="7" creationId="{B9F854AB-D951-E770-5DF3-E4D48B6709EA}"/>
          </ac:spMkLst>
        </pc:spChg>
        <pc:spChg chg="del mod">
          <ac:chgData name="BALAMURUGAN SIDDHARTHA" userId="cf250fae-5327-4e27-ba1b-a5ebd3424073" providerId="ADAL" clId="{6F4B7AD4-3DD1-4A00-8DF0-8FD576D51C92}" dt="2025-02-09T14:49:48.721" v="4672" actId="478"/>
          <ac:spMkLst>
            <pc:docMk/>
            <pc:sldMk cId="1237913566" sldId="345"/>
            <ac:spMk id="8" creationId="{D691405A-3137-8827-2686-492B835E0394}"/>
          </ac:spMkLst>
        </pc:spChg>
        <pc:spChg chg="del mod">
          <ac:chgData name="BALAMURUGAN SIDDHARTHA" userId="cf250fae-5327-4e27-ba1b-a5ebd3424073" providerId="ADAL" clId="{6F4B7AD4-3DD1-4A00-8DF0-8FD576D51C92}" dt="2025-02-09T14:55:50.540" v="4846" actId="478"/>
          <ac:spMkLst>
            <pc:docMk/>
            <pc:sldMk cId="1237913566" sldId="345"/>
            <ac:spMk id="9" creationId="{2FB2104F-DE52-0739-E441-7F3CACC21F40}"/>
          </ac:spMkLst>
        </pc:spChg>
        <pc:spChg chg="del mod">
          <ac:chgData name="BALAMURUGAN SIDDHARTHA" userId="cf250fae-5327-4e27-ba1b-a5ebd3424073" providerId="ADAL" clId="{6F4B7AD4-3DD1-4A00-8DF0-8FD576D51C92}" dt="2025-02-09T14:49:47.390" v="4671" actId="478"/>
          <ac:spMkLst>
            <pc:docMk/>
            <pc:sldMk cId="1237913566" sldId="345"/>
            <ac:spMk id="10" creationId="{EAA95D66-EDC3-C386-7B5C-72DA189D818D}"/>
          </ac:spMkLst>
        </pc:spChg>
        <pc:spChg chg="add">
          <ac:chgData name="BALAMURUGAN SIDDHARTHA" userId="cf250fae-5327-4e27-ba1b-a5ebd3424073" providerId="ADAL" clId="{6F4B7AD4-3DD1-4A00-8DF0-8FD576D51C92}" dt="2025-02-09T14:48:32.047" v="4642"/>
          <ac:spMkLst>
            <pc:docMk/>
            <pc:sldMk cId="1237913566" sldId="345"/>
            <ac:spMk id="11" creationId="{9E698E07-4FE9-09E1-9605-EEF1939CC8C9}"/>
          </ac:spMkLst>
        </pc:spChg>
        <pc:spChg chg="add mod">
          <ac:chgData name="BALAMURUGAN SIDDHARTHA" userId="cf250fae-5327-4e27-ba1b-a5ebd3424073" providerId="ADAL" clId="{6F4B7AD4-3DD1-4A00-8DF0-8FD576D51C92}" dt="2025-02-09T16:01:12.587" v="5582" actId="14100"/>
          <ac:spMkLst>
            <pc:docMk/>
            <pc:sldMk cId="1237913566" sldId="345"/>
            <ac:spMk id="12" creationId="{6285E450-8412-CEFA-F164-8DB92F4E1784}"/>
          </ac:spMkLst>
        </pc:spChg>
        <pc:spChg chg="add">
          <ac:chgData name="BALAMURUGAN SIDDHARTHA" userId="cf250fae-5327-4e27-ba1b-a5ebd3424073" providerId="ADAL" clId="{6F4B7AD4-3DD1-4A00-8DF0-8FD576D51C92}" dt="2025-02-09T14:50:34.816" v="4679"/>
          <ac:spMkLst>
            <pc:docMk/>
            <pc:sldMk cId="1237913566" sldId="345"/>
            <ac:spMk id="13" creationId="{749275DC-3E31-E189-7374-4C4E8288D70E}"/>
          </ac:spMkLst>
        </pc:spChg>
        <pc:spChg chg="del mod">
          <ac:chgData name="BALAMURUGAN SIDDHARTHA" userId="cf250fae-5327-4e27-ba1b-a5ebd3424073" providerId="ADAL" clId="{6F4B7AD4-3DD1-4A00-8DF0-8FD576D51C92}" dt="2025-02-09T14:59:31.319" v="4913" actId="478"/>
          <ac:spMkLst>
            <pc:docMk/>
            <pc:sldMk cId="1237913566" sldId="345"/>
            <ac:spMk id="14" creationId="{E9978769-DBA5-355B-788C-161ACDC24CF6}"/>
          </ac:spMkLst>
        </pc:spChg>
        <pc:spChg chg="del mod">
          <ac:chgData name="BALAMURUGAN SIDDHARTHA" userId="cf250fae-5327-4e27-ba1b-a5ebd3424073" providerId="ADAL" clId="{6F4B7AD4-3DD1-4A00-8DF0-8FD576D51C92}" dt="2025-02-09T14:59:22.966" v="4910" actId="478"/>
          <ac:spMkLst>
            <pc:docMk/>
            <pc:sldMk cId="1237913566" sldId="345"/>
            <ac:spMk id="15" creationId="{CB8CE5E9-7F42-AA5F-E84D-15903116D624}"/>
          </ac:spMkLst>
        </pc:spChg>
        <pc:spChg chg="add del">
          <ac:chgData name="BALAMURUGAN SIDDHARTHA" userId="cf250fae-5327-4e27-ba1b-a5ebd3424073" providerId="ADAL" clId="{6F4B7AD4-3DD1-4A00-8DF0-8FD576D51C92}" dt="2025-02-09T14:52:37.231" v="4748" actId="478"/>
          <ac:spMkLst>
            <pc:docMk/>
            <pc:sldMk cId="1237913566" sldId="345"/>
            <ac:spMk id="16" creationId="{672AA913-7E2B-046D-CB2B-EA2C9EA7D5C0}"/>
          </ac:spMkLst>
        </pc:spChg>
        <pc:spChg chg="add del mod">
          <ac:chgData name="BALAMURUGAN SIDDHARTHA" userId="cf250fae-5327-4e27-ba1b-a5ebd3424073" providerId="ADAL" clId="{6F4B7AD4-3DD1-4A00-8DF0-8FD576D51C92}" dt="2025-02-09T14:56:01" v="4851" actId="478"/>
          <ac:spMkLst>
            <pc:docMk/>
            <pc:sldMk cId="1237913566" sldId="345"/>
            <ac:spMk id="17" creationId="{5F4293A4-D171-84A1-4680-E6FBF4498BF9}"/>
          </ac:spMkLst>
        </pc:spChg>
        <pc:spChg chg="add del mod">
          <ac:chgData name="BALAMURUGAN SIDDHARTHA" userId="cf250fae-5327-4e27-ba1b-a5ebd3424073" providerId="ADAL" clId="{6F4B7AD4-3DD1-4A00-8DF0-8FD576D51C92}" dt="2025-02-09T14:52:38.456" v="4749" actId="478"/>
          <ac:spMkLst>
            <pc:docMk/>
            <pc:sldMk cId="1237913566" sldId="345"/>
            <ac:spMk id="18" creationId="{AB79901D-48BD-E894-C991-75F865F9FD36}"/>
          </ac:spMkLst>
        </pc:spChg>
        <pc:spChg chg="add del">
          <ac:chgData name="BALAMURUGAN SIDDHARTHA" userId="cf250fae-5327-4e27-ba1b-a5ebd3424073" providerId="ADAL" clId="{6F4B7AD4-3DD1-4A00-8DF0-8FD576D51C92}" dt="2025-02-09T14:54:20.173" v="4794" actId="11529"/>
          <ac:spMkLst>
            <pc:docMk/>
            <pc:sldMk cId="1237913566" sldId="345"/>
            <ac:spMk id="19" creationId="{51492346-98BA-55C3-44A8-7371F8444846}"/>
          </ac:spMkLst>
        </pc:spChg>
        <pc:spChg chg="add del mod">
          <ac:chgData name="BALAMURUGAN SIDDHARTHA" userId="cf250fae-5327-4e27-ba1b-a5ebd3424073" providerId="ADAL" clId="{6F4B7AD4-3DD1-4A00-8DF0-8FD576D51C92}" dt="2025-02-09T14:55:09.005" v="4826" actId="11529"/>
          <ac:spMkLst>
            <pc:docMk/>
            <pc:sldMk cId="1237913566" sldId="345"/>
            <ac:spMk id="20" creationId="{3C86B3E0-438E-7DFF-AD6D-5C8306717191}"/>
          </ac:spMkLst>
        </pc:spChg>
        <pc:spChg chg="add mod">
          <ac:chgData name="BALAMURUGAN SIDDHARTHA" userId="cf250fae-5327-4e27-ba1b-a5ebd3424073" providerId="ADAL" clId="{6F4B7AD4-3DD1-4A00-8DF0-8FD576D51C92}" dt="2025-02-09T16:01:21.270" v="5583" actId="14100"/>
          <ac:spMkLst>
            <pc:docMk/>
            <pc:sldMk cId="1237913566" sldId="345"/>
            <ac:spMk id="21" creationId="{7A16AC0B-C099-00BE-EE88-B09CB067DE75}"/>
          </ac:spMkLst>
        </pc:spChg>
        <pc:spChg chg="add del mod">
          <ac:chgData name="BALAMURUGAN SIDDHARTHA" userId="cf250fae-5327-4e27-ba1b-a5ebd3424073" providerId="ADAL" clId="{6F4B7AD4-3DD1-4A00-8DF0-8FD576D51C92}" dt="2025-02-09T14:59:30.220" v="4912" actId="478"/>
          <ac:spMkLst>
            <pc:docMk/>
            <pc:sldMk cId="1237913566" sldId="345"/>
            <ac:spMk id="22" creationId="{2FF34421-BAE1-A5A5-3D60-542141FD6B12}"/>
          </ac:spMkLst>
        </pc:spChg>
        <pc:spChg chg="add del mod">
          <ac:chgData name="BALAMURUGAN SIDDHARTHA" userId="cf250fae-5327-4e27-ba1b-a5ebd3424073" providerId="ADAL" clId="{6F4B7AD4-3DD1-4A00-8DF0-8FD576D51C92}" dt="2025-02-09T14:59:32.220" v="4914" actId="478"/>
          <ac:spMkLst>
            <pc:docMk/>
            <pc:sldMk cId="1237913566" sldId="345"/>
            <ac:spMk id="23" creationId="{0BC2C0B1-903E-6E20-50FD-22F4547D6623}"/>
          </ac:spMkLst>
        </pc:spChg>
        <pc:spChg chg="add mod">
          <ac:chgData name="BALAMURUGAN SIDDHARTHA" userId="cf250fae-5327-4e27-ba1b-a5ebd3424073" providerId="ADAL" clId="{6F4B7AD4-3DD1-4A00-8DF0-8FD576D51C92}" dt="2025-02-09T16:01:48.932" v="5589" actId="14100"/>
          <ac:spMkLst>
            <pc:docMk/>
            <pc:sldMk cId="1237913566" sldId="345"/>
            <ac:spMk id="24" creationId="{F4191FAF-19FB-FF36-A27A-D29A359D63E6}"/>
          </ac:spMkLst>
        </pc:spChg>
        <pc:spChg chg="mod">
          <ac:chgData name="BALAMURUGAN SIDDHARTHA" userId="cf250fae-5327-4e27-ba1b-a5ebd3424073" providerId="ADAL" clId="{6F4B7AD4-3DD1-4A00-8DF0-8FD576D51C92}" dt="2025-02-09T16:01:55.858" v="5590" actId="14100"/>
          <ac:spMkLst>
            <pc:docMk/>
            <pc:sldMk cId="1237913566" sldId="345"/>
            <ac:spMk id="25" creationId="{B4609424-5842-D09B-B056-188167DC5B73}"/>
          </ac:spMkLst>
        </pc:spChg>
        <pc:spChg chg="mod">
          <ac:chgData name="BALAMURUGAN SIDDHARTHA" userId="cf250fae-5327-4e27-ba1b-a5ebd3424073" providerId="ADAL" clId="{6F4B7AD4-3DD1-4A00-8DF0-8FD576D51C92}" dt="2025-02-09T15:24:04.127" v="5234" actId="1076"/>
          <ac:spMkLst>
            <pc:docMk/>
            <pc:sldMk cId="1237913566" sldId="345"/>
            <ac:spMk id="26" creationId="{5CB6E4FB-D254-FB43-D7AD-3DD4FF654FB0}"/>
          </ac:spMkLst>
        </pc:spChg>
        <pc:spChg chg="mod">
          <ac:chgData name="BALAMURUGAN SIDDHARTHA" userId="cf250fae-5327-4e27-ba1b-a5ebd3424073" providerId="ADAL" clId="{6F4B7AD4-3DD1-4A00-8DF0-8FD576D51C92}" dt="2025-02-09T16:01:21.270" v="5583" actId="14100"/>
          <ac:spMkLst>
            <pc:docMk/>
            <pc:sldMk cId="1237913566" sldId="345"/>
            <ac:spMk id="27" creationId="{CD73F6D2-6F21-9F9C-2E60-1BAB29DC9653}"/>
          </ac:spMkLst>
        </pc:spChg>
      </pc:sldChg>
      <pc:sldChg chg="modSp mod">
        <pc:chgData name="BALAMURUGAN SIDDHARTHA" userId="cf250fae-5327-4e27-ba1b-a5ebd3424073" providerId="ADAL" clId="{6F4B7AD4-3DD1-4A00-8DF0-8FD576D51C92}" dt="2025-02-09T15:34:58.928" v="5340" actId="14100"/>
        <pc:sldMkLst>
          <pc:docMk/>
          <pc:sldMk cId="283129150" sldId="346"/>
        </pc:sldMkLst>
        <pc:spChg chg="mod">
          <ac:chgData name="BALAMURUGAN SIDDHARTHA" userId="cf250fae-5327-4e27-ba1b-a5ebd3424073" providerId="ADAL" clId="{6F4B7AD4-3DD1-4A00-8DF0-8FD576D51C92}" dt="2025-02-09T15:33:05.243" v="5310" actId="1076"/>
          <ac:spMkLst>
            <pc:docMk/>
            <pc:sldMk cId="283129150" sldId="346"/>
            <ac:spMk id="3" creationId="{C8803301-2C99-5F9C-2DA6-784567DA3DE4}"/>
          </ac:spMkLst>
        </pc:spChg>
        <pc:spChg chg="mod">
          <ac:chgData name="BALAMURUGAN SIDDHARTHA" userId="cf250fae-5327-4e27-ba1b-a5ebd3424073" providerId="ADAL" clId="{6F4B7AD4-3DD1-4A00-8DF0-8FD576D51C92}" dt="2025-02-09T15:33:29.758" v="5314" actId="1076"/>
          <ac:spMkLst>
            <pc:docMk/>
            <pc:sldMk cId="283129150" sldId="346"/>
            <ac:spMk id="4" creationId="{11F212DA-C6AB-0FDF-D870-7E7475B46DC1}"/>
          </ac:spMkLst>
        </pc:spChg>
        <pc:spChg chg="mod">
          <ac:chgData name="BALAMURUGAN SIDDHARTHA" userId="cf250fae-5327-4e27-ba1b-a5ebd3424073" providerId="ADAL" clId="{6F4B7AD4-3DD1-4A00-8DF0-8FD576D51C92}" dt="2025-02-09T15:33:00.656" v="5308" actId="14100"/>
          <ac:spMkLst>
            <pc:docMk/>
            <pc:sldMk cId="283129150" sldId="346"/>
            <ac:spMk id="6" creationId="{435622A9-B607-3053-594D-30A5ADF4ABCE}"/>
          </ac:spMkLst>
        </pc:spChg>
        <pc:spChg chg="mod">
          <ac:chgData name="BALAMURUGAN SIDDHARTHA" userId="cf250fae-5327-4e27-ba1b-a5ebd3424073" providerId="ADAL" clId="{6F4B7AD4-3DD1-4A00-8DF0-8FD576D51C92}" dt="2025-02-09T15:34:46.862" v="5339" actId="20577"/>
          <ac:spMkLst>
            <pc:docMk/>
            <pc:sldMk cId="283129150" sldId="346"/>
            <ac:spMk id="8" creationId="{04DBEBFB-866F-137B-A758-31FEA4FACBB7}"/>
          </ac:spMkLst>
        </pc:spChg>
        <pc:spChg chg="mod">
          <ac:chgData name="BALAMURUGAN SIDDHARTHA" userId="cf250fae-5327-4e27-ba1b-a5ebd3424073" providerId="ADAL" clId="{6F4B7AD4-3DD1-4A00-8DF0-8FD576D51C92}" dt="2025-02-09T15:34:58.928" v="5340" actId="14100"/>
          <ac:spMkLst>
            <pc:docMk/>
            <pc:sldMk cId="283129150" sldId="346"/>
            <ac:spMk id="11" creationId="{E6CAB776-0978-ACA8-46A8-F923B225ACFA}"/>
          </ac:spMkLst>
        </pc:spChg>
        <pc:spChg chg="mod">
          <ac:chgData name="BALAMURUGAN SIDDHARTHA" userId="cf250fae-5327-4e27-ba1b-a5ebd3424073" providerId="ADAL" clId="{6F4B7AD4-3DD1-4A00-8DF0-8FD576D51C92}" dt="2025-02-09T15:32:22.298" v="5299" actId="14100"/>
          <ac:spMkLst>
            <pc:docMk/>
            <pc:sldMk cId="283129150" sldId="346"/>
            <ac:spMk id="13" creationId="{77DB66FA-560C-B7B4-EE28-DB41B566897A}"/>
          </ac:spMkLst>
        </pc:spChg>
      </pc:sldChg>
      <pc:sldChg chg="addSp delSp modSp add mod">
        <pc:chgData name="BALAMURUGAN SIDDHARTHA" userId="cf250fae-5327-4e27-ba1b-a5ebd3424073" providerId="ADAL" clId="{6F4B7AD4-3DD1-4A00-8DF0-8FD576D51C92}" dt="2025-02-09T16:26:22.693" v="6283" actId="1037"/>
        <pc:sldMkLst>
          <pc:docMk/>
          <pc:sldMk cId="3427503080" sldId="347"/>
        </pc:sldMkLst>
        <pc:spChg chg="mod">
          <ac:chgData name="BALAMURUGAN SIDDHARTHA" userId="cf250fae-5327-4e27-ba1b-a5ebd3424073" providerId="ADAL" clId="{6F4B7AD4-3DD1-4A00-8DF0-8FD576D51C92}" dt="2025-02-09T16:00:33.852" v="5578"/>
          <ac:spMkLst>
            <pc:docMk/>
            <pc:sldMk cId="3427503080" sldId="347"/>
            <ac:spMk id="2" creationId="{D9FFF0F6-051D-356C-3C5A-8C5F928E6343}"/>
          </ac:spMkLst>
        </pc:spChg>
        <pc:spChg chg="add del">
          <ac:chgData name="BALAMURUGAN SIDDHARTHA" userId="cf250fae-5327-4e27-ba1b-a5ebd3424073" providerId="ADAL" clId="{6F4B7AD4-3DD1-4A00-8DF0-8FD576D51C92}" dt="2025-02-09T14:28:12.448" v="4410" actId="11529"/>
          <ac:spMkLst>
            <pc:docMk/>
            <pc:sldMk cId="3427503080" sldId="347"/>
            <ac:spMk id="3" creationId="{4A88ECDB-8147-DA22-0187-F497A207058C}"/>
          </ac:spMkLst>
        </pc:spChg>
        <pc:spChg chg="mod">
          <ac:chgData name="BALAMURUGAN SIDDHARTHA" userId="cf250fae-5327-4e27-ba1b-a5ebd3424073" providerId="ADAL" clId="{6F4B7AD4-3DD1-4A00-8DF0-8FD576D51C92}" dt="2025-02-09T16:16:35.345" v="6105" actId="403"/>
          <ac:spMkLst>
            <pc:docMk/>
            <pc:sldMk cId="3427503080" sldId="347"/>
            <ac:spMk id="3" creationId="{509297F1-2E13-2DEC-AB9C-16D49315711E}"/>
          </ac:spMkLst>
        </pc:spChg>
        <pc:spChg chg="add mod ord">
          <ac:chgData name="BALAMURUGAN SIDDHARTHA" userId="cf250fae-5327-4e27-ba1b-a5ebd3424073" providerId="ADAL" clId="{6F4B7AD4-3DD1-4A00-8DF0-8FD576D51C92}" dt="2025-02-09T14:09:34.277" v="3995" actId="14100"/>
          <ac:spMkLst>
            <pc:docMk/>
            <pc:sldMk cId="3427503080" sldId="347"/>
            <ac:spMk id="12" creationId="{48C77E4E-621E-E1C4-397F-74827EDD5045}"/>
          </ac:spMkLst>
        </pc:spChg>
        <pc:spChg chg="add mod">
          <ac:chgData name="BALAMURUGAN SIDDHARTHA" userId="cf250fae-5327-4e27-ba1b-a5ebd3424073" providerId="ADAL" clId="{6F4B7AD4-3DD1-4A00-8DF0-8FD576D51C92}" dt="2025-02-09T14:17:15.032" v="4184" actId="1076"/>
          <ac:spMkLst>
            <pc:docMk/>
            <pc:sldMk cId="3427503080" sldId="347"/>
            <ac:spMk id="13" creationId="{22C6452E-B9C9-8C46-1D7B-71BD5984600F}"/>
          </ac:spMkLst>
        </pc:spChg>
        <pc:spChg chg="add mod">
          <ac:chgData name="BALAMURUGAN SIDDHARTHA" userId="cf250fae-5327-4e27-ba1b-a5ebd3424073" providerId="ADAL" clId="{6F4B7AD4-3DD1-4A00-8DF0-8FD576D51C92}" dt="2025-02-09T14:17:22.365" v="4185" actId="1076"/>
          <ac:spMkLst>
            <pc:docMk/>
            <pc:sldMk cId="3427503080" sldId="347"/>
            <ac:spMk id="14" creationId="{3F545FDC-4390-F8BD-5EAA-E1EA3EF0569F}"/>
          </ac:spMkLst>
        </pc:spChg>
        <pc:spChg chg="add mod">
          <ac:chgData name="BALAMURUGAN SIDDHARTHA" userId="cf250fae-5327-4e27-ba1b-a5ebd3424073" providerId="ADAL" clId="{6F4B7AD4-3DD1-4A00-8DF0-8FD576D51C92}" dt="2025-02-09T14:16:53.962" v="4176" actId="1036"/>
          <ac:spMkLst>
            <pc:docMk/>
            <pc:sldMk cId="3427503080" sldId="347"/>
            <ac:spMk id="15" creationId="{4B6C9F68-181A-2731-7E92-DF4A460E228F}"/>
          </ac:spMkLst>
        </pc:spChg>
        <pc:spChg chg="add mod">
          <ac:chgData name="BALAMURUGAN SIDDHARTHA" userId="cf250fae-5327-4e27-ba1b-a5ebd3424073" providerId="ADAL" clId="{6F4B7AD4-3DD1-4A00-8DF0-8FD576D51C92}" dt="2025-02-09T14:29:09.737" v="4418" actId="208"/>
          <ac:spMkLst>
            <pc:docMk/>
            <pc:sldMk cId="3427503080" sldId="347"/>
            <ac:spMk id="16" creationId="{4A5B0D61-759B-F2DB-643F-E1200A5A3C53}"/>
          </ac:spMkLst>
        </pc:spChg>
        <pc:spChg chg="add del">
          <ac:chgData name="BALAMURUGAN SIDDHARTHA" userId="cf250fae-5327-4e27-ba1b-a5ebd3424073" providerId="ADAL" clId="{6F4B7AD4-3DD1-4A00-8DF0-8FD576D51C92}" dt="2025-02-09T14:33:22.094" v="4436" actId="478"/>
          <ac:spMkLst>
            <pc:docMk/>
            <pc:sldMk cId="3427503080" sldId="347"/>
            <ac:spMk id="17" creationId="{B2D8CC5F-FBBD-51E7-006A-A7DD98259824}"/>
          </ac:spMkLst>
        </pc:spChg>
        <pc:spChg chg="add">
          <ac:chgData name="BALAMURUGAN SIDDHARTHA" userId="cf250fae-5327-4e27-ba1b-a5ebd3424073" providerId="ADAL" clId="{6F4B7AD4-3DD1-4A00-8DF0-8FD576D51C92}" dt="2025-02-09T14:33:42.501" v="4437"/>
          <ac:spMkLst>
            <pc:docMk/>
            <pc:sldMk cId="3427503080" sldId="347"/>
            <ac:spMk id="18" creationId="{43B0A009-708B-BD39-9FA7-1B4B7CB0A428}"/>
          </ac:spMkLst>
        </pc:spChg>
        <pc:spChg chg="add">
          <ac:chgData name="BALAMURUGAN SIDDHARTHA" userId="cf250fae-5327-4e27-ba1b-a5ebd3424073" providerId="ADAL" clId="{6F4B7AD4-3DD1-4A00-8DF0-8FD576D51C92}" dt="2025-02-09T14:36:17.750" v="4468"/>
          <ac:spMkLst>
            <pc:docMk/>
            <pc:sldMk cId="3427503080" sldId="347"/>
            <ac:spMk id="19" creationId="{37A8B892-DB77-D9A3-8EA0-560FF143F59A}"/>
          </ac:spMkLst>
        </pc:spChg>
        <pc:spChg chg="del mod">
          <ac:chgData name="BALAMURUGAN SIDDHARTHA" userId="cf250fae-5327-4e27-ba1b-a5ebd3424073" providerId="ADAL" clId="{6F4B7AD4-3DD1-4A00-8DF0-8FD576D51C92}" dt="2025-02-09T16:17:26.273" v="6121" actId="478"/>
          <ac:spMkLst>
            <pc:docMk/>
            <pc:sldMk cId="3427503080" sldId="347"/>
            <ac:spMk id="20" creationId="{C1D6899C-1FCF-5E9A-849C-F79DC7907D73}"/>
          </ac:spMkLst>
        </pc:spChg>
        <pc:spChg chg="mod">
          <ac:chgData name="BALAMURUGAN SIDDHARTHA" userId="cf250fae-5327-4e27-ba1b-a5ebd3424073" providerId="ADAL" clId="{6F4B7AD4-3DD1-4A00-8DF0-8FD576D51C92}" dt="2025-02-09T14:40:06.619" v="4532" actId="1076"/>
          <ac:spMkLst>
            <pc:docMk/>
            <pc:sldMk cId="3427503080" sldId="347"/>
            <ac:spMk id="22" creationId="{A46839BC-82F3-3869-96BC-81A5DC9BC496}"/>
          </ac:spMkLst>
        </pc:spChg>
        <pc:spChg chg="mod">
          <ac:chgData name="BALAMURUGAN SIDDHARTHA" userId="cf250fae-5327-4e27-ba1b-a5ebd3424073" providerId="ADAL" clId="{6F4B7AD4-3DD1-4A00-8DF0-8FD576D51C92}" dt="2025-02-09T15:46:01.389" v="5428" actId="14100"/>
          <ac:spMkLst>
            <pc:docMk/>
            <pc:sldMk cId="3427503080" sldId="347"/>
            <ac:spMk id="23" creationId="{8F3156DD-3FB3-BFC0-CC74-7FA4FF86E812}"/>
          </ac:spMkLst>
        </pc:spChg>
        <pc:spChg chg="add mod ord">
          <ac:chgData name="BALAMURUGAN SIDDHARTHA" userId="cf250fae-5327-4e27-ba1b-a5ebd3424073" providerId="ADAL" clId="{6F4B7AD4-3DD1-4A00-8DF0-8FD576D51C92}" dt="2025-02-09T16:25:57.317" v="6271" actId="14100"/>
          <ac:spMkLst>
            <pc:docMk/>
            <pc:sldMk cId="3427503080" sldId="347"/>
            <ac:spMk id="24" creationId="{C52D92ED-36CE-2B4E-CD2A-EF2564D86B62}"/>
          </ac:spMkLst>
        </pc:spChg>
        <pc:spChg chg="del mod">
          <ac:chgData name="BALAMURUGAN SIDDHARTHA" userId="cf250fae-5327-4e27-ba1b-a5ebd3424073" providerId="ADAL" clId="{6F4B7AD4-3DD1-4A00-8DF0-8FD576D51C92}" dt="2025-02-09T14:33:22.094" v="4436" actId="478"/>
          <ac:spMkLst>
            <pc:docMk/>
            <pc:sldMk cId="3427503080" sldId="347"/>
            <ac:spMk id="29" creationId="{DCE0D142-74F8-0005-092D-2F21E1F844D2}"/>
          </ac:spMkLst>
        </pc:spChg>
        <pc:spChg chg="del mod">
          <ac:chgData name="BALAMURUGAN SIDDHARTHA" userId="cf250fae-5327-4e27-ba1b-a5ebd3424073" providerId="ADAL" clId="{6F4B7AD4-3DD1-4A00-8DF0-8FD576D51C92}" dt="2025-02-09T15:44:26.648" v="5411" actId="478"/>
          <ac:spMkLst>
            <pc:docMk/>
            <pc:sldMk cId="3427503080" sldId="347"/>
            <ac:spMk id="30" creationId="{3F5E7EF2-83E9-8564-754A-9D4D1CB37C3D}"/>
          </ac:spMkLst>
        </pc:spChg>
        <pc:spChg chg="mod">
          <ac:chgData name="BALAMURUGAN SIDDHARTHA" userId="cf250fae-5327-4e27-ba1b-a5ebd3424073" providerId="ADAL" clId="{6F4B7AD4-3DD1-4A00-8DF0-8FD576D51C92}" dt="2025-02-09T16:21:30.421" v="6166" actId="1076"/>
          <ac:spMkLst>
            <pc:docMk/>
            <pc:sldMk cId="3427503080" sldId="347"/>
            <ac:spMk id="31" creationId="{649A7BCE-C144-9E47-BE96-B175C19D1FA4}"/>
          </ac:spMkLst>
        </pc:spChg>
        <pc:spChg chg="del mod">
          <ac:chgData name="BALAMURUGAN SIDDHARTHA" userId="cf250fae-5327-4e27-ba1b-a5ebd3424073" providerId="ADAL" clId="{6F4B7AD4-3DD1-4A00-8DF0-8FD576D51C92}" dt="2025-02-09T16:17:30.073" v="6123" actId="478"/>
          <ac:spMkLst>
            <pc:docMk/>
            <pc:sldMk cId="3427503080" sldId="347"/>
            <ac:spMk id="33" creationId="{F7EB490A-2E3A-417A-B474-3D9EFB8EA03B}"/>
          </ac:spMkLst>
        </pc:spChg>
        <pc:spChg chg="del mod">
          <ac:chgData name="BALAMURUGAN SIDDHARTHA" userId="cf250fae-5327-4e27-ba1b-a5ebd3424073" providerId="ADAL" clId="{6F4B7AD4-3DD1-4A00-8DF0-8FD576D51C92}" dt="2025-02-09T16:17:29.057" v="6122" actId="478"/>
          <ac:spMkLst>
            <pc:docMk/>
            <pc:sldMk cId="3427503080" sldId="347"/>
            <ac:spMk id="35" creationId="{42006890-23D4-CD9C-E807-2C7D3128A17C}"/>
          </ac:spMkLst>
        </pc:spChg>
        <pc:spChg chg="add mod">
          <ac:chgData name="BALAMURUGAN SIDDHARTHA" userId="cf250fae-5327-4e27-ba1b-a5ebd3424073" providerId="ADAL" clId="{6F4B7AD4-3DD1-4A00-8DF0-8FD576D51C92}" dt="2025-02-09T15:11:24.699" v="5118" actId="123"/>
          <ac:spMkLst>
            <pc:docMk/>
            <pc:sldMk cId="3427503080" sldId="347"/>
            <ac:spMk id="36" creationId="{42FD8A58-FFBE-20B6-2911-6C52D80AA71B}"/>
          </ac:spMkLst>
        </pc:spChg>
        <pc:spChg chg="add del mod">
          <ac:chgData name="BALAMURUGAN SIDDHARTHA" userId="cf250fae-5327-4e27-ba1b-a5ebd3424073" providerId="ADAL" clId="{6F4B7AD4-3DD1-4A00-8DF0-8FD576D51C92}" dt="2025-02-09T16:22:18.419" v="6173" actId="14100"/>
          <ac:spMkLst>
            <pc:docMk/>
            <pc:sldMk cId="3427503080" sldId="347"/>
            <ac:spMk id="39" creationId="{7C633D2D-8C37-598D-2679-FFF50E37EFCB}"/>
          </ac:spMkLst>
        </pc:spChg>
        <pc:spChg chg="add del">
          <ac:chgData name="BALAMURUGAN SIDDHARTHA" userId="cf250fae-5327-4e27-ba1b-a5ebd3424073" providerId="ADAL" clId="{6F4B7AD4-3DD1-4A00-8DF0-8FD576D51C92}" dt="2025-02-09T14:24:05.949" v="4286" actId="11529"/>
          <ac:spMkLst>
            <pc:docMk/>
            <pc:sldMk cId="3427503080" sldId="347"/>
            <ac:spMk id="40" creationId="{D705B916-98F5-6860-94DD-909945D1A767}"/>
          </ac:spMkLst>
        </pc:spChg>
        <pc:spChg chg="add mod">
          <ac:chgData name="BALAMURUGAN SIDDHARTHA" userId="cf250fae-5327-4e27-ba1b-a5ebd3424073" providerId="ADAL" clId="{6F4B7AD4-3DD1-4A00-8DF0-8FD576D51C92}" dt="2025-02-09T16:17:01.222" v="6114" actId="1035"/>
          <ac:spMkLst>
            <pc:docMk/>
            <pc:sldMk cId="3427503080" sldId="347"/>
            <ac:spMk id="40" creationId="{F3072B77-EF18-EBF7-14EF-AB4F234B1A90}"/>
          </ac:spMkLst>
        </pc:spChg>
        <pc:spChg chg="add mod ord">
          <ac:chgData name="BALAMURUGAN SIDDHARTHA" userId="cf250fae-5327-4e27-ba1b-a5ebd3424073" providerId="ADAL" clId="{6F4B7AD4-3DD1-4A00-8DF0-8FD576D51C92}" dt="2025-02-09T16:18:32.455" v="6133" actId="14100"/>
          <ac:spMkLst>
            <pc:docMk/>
            <pc:sldMk cId="3427503080" sldId="347"/>
            <ac:spMk id="41" creationId="{FB0A5A99-9DED-4BBD-48F2-CFF462106C60}"/>
          </ac:spMkLst>
        </pc:spChg>
        <pc:spChg chg="add mod">
          <ac:chgData name="BALAMURUGAN SIDDHARTHA" userId="cf250fae-5327-4e27-ba1b-a5ebd3424073" providerId="ADAL" clId="{6F4B7AD4-3DD1-4A00-8DF0-8FD576D51C92}" dt="2025-02-09T14:27:58.226" v="4408" actId="1035"/>
          <ac:spMkLst>
            <pc:docMk/>
            <pc:sldMk cId="3427503080" sldId="347"/>
            <ac:spMk id="42" creationId="{A2F7D636-C269-A423-9168-E37E4743CCBB}"/>
          </ac:spMkLst>
        </pc:spChg>
        <pc:spChg chg="add">
          <ac:chgData name="BALAMURUGAN SIDDHARTHA" userId="cf250fae-5327-4e27-ba1b-a5ebd3424073" providerId="ADAL" clId="{6F4B7AD4-3DD1-4A00-8DF0-8FD576D51C92}" dt="2025-02-09T15:08:54.450" v="5085"/>
          <ac:spMkLst>
            <pc:docMk/>
            <pc:sldMk cId="3427503080" sldId="347"/>
            <ac:spMk id="45" creationId="{E2330B3F-0610-7F00-2FB4-666C69B654E1}"/>
          </ac:spMkLst>
        </pc:spChg>
        <pc:spChg chg="add del mod">
          <ac:chgData name="BALAMURUGAN SIDDHARTHA" userId="cf250fae-5327-4e27-ba1b-a5ebd3424073" providerId="ADAL" clId="{6F4B7AD4-3DD1-4A00-8DF0-8FD576D51C92}" dt="2025-02-09T15:19:01.001" v="5195" actId="478"/>
          <ac:spMkLst>
            <pc:docMk/>
            <pc:sldMk cId="3427503080" sldId="347"/>
            <ac:spMk id="48" creationId="{BC778EBD-128D-E097-271D-BDD6E85FB734}"/>
          </ac:spMkLst>
        </pc:spChg>
        <pc:spChg chg="add mod">
          <ac:chgData name="BALAMURUGAN SIDDHARTHA" userId="cf250fae-5327-4e27-ba1b-a5ebd3424073" providerId="ADAL" clId="{6F4B7AD4-3DD1-4A00-8DF0-8FD576D51C92}" dt="2025-02-09T16:14:21.267" v="5964" actId="1035"/>
          <ac:spMkLst>
            <pc:docMk/>
            <pc:sldMk cId="3427503080" sldId="347"/>
            <ac:spMk id="49" creationId="{1A024037-C948-E486-903F-368642F88A0F}"/>
          </ac:spMkLst>
        </pc:spChg>
        <pc:spChg chg="add mod ord">
          <ac:chgData name="BALAMURUGAN SIDDHARTHA" userId="cf250fae-5327-4e27-ba1b-a5ebd3424073" providerId="ADAL" clId="{6F4B7AD4-3DD1-4A00-8DF0-8FD576D51C92}" dt="2025-02-09T16:14:21.267" v="5964" actId="1035"/>
          <ac:spMkLst>
            <pc:docMk/>
            <pc:sldMk cId="3427503080" sldId="347"/>
            <ac:spMk id="50" creationId="{B598F5F5-0EF1-8828-8ED2-B2217FC84987}"/>
          </ac:spMkLst>
        </pc:spChg>
        <pc:spChg chg="add del">
          <ac:chgData name="BALAMURUGAN SIDDHARTHA" userId="cf250fae-5327-4e27-ba1b-a5ebd3424073" providerId="ADAL" clId="{6F4B7AD4-3DD1-4A00-8DF0-8FD576D51C92}" dt="2025-02-09T15:45:09.776" v="5418" actId="11529"/>
          <ac:spMkLst>
            <pc:docMk/>
            <pc:sldMk cId="3427503080" sldId="347"/>
            <ac:spMk id="51" creationId="{1D5D70BE-3AF1-D5E7-E1BC-BB95317E15F3}"/>
          </ac:spMkLst>
        </pc:spChg>
        <pc:spChg chg="add mod ord">
          <ac:chgData name="BALAMURUGAN SIDDHARTHA" userId="cf250fae-5327-4e27-ba1b-a5ebd3424073" providerId="ADAL" clId="{6F4B7AD4-3DD1-4A00-8DF0-8FD576D51C92}" dt="2025-02-09T16:26:22.693" v="6283" actId="1037"/>
          <ac:spMkLst>
            <pc:docMk/>
            <pc:sldMk cId="3427503080" sldId="347"/>
            <ac:spMk id="53" creationId="{9529FF35-D78A-3E3D-FC0C-CA42357F04F0}"/>
          </ac:spMkLst>
        </pc:spChg>
        <pc:spChg chg="add mod">
          <ac:chgData name="BALAMURUGAN SIDDHARTHA" userId="cf250fae-5327-4e27-ba1b-a5ebd3424073" providerId="ADAL" clId="{6F4B7AD4-3DD1-4A00-8DF0-8FD576D51C92}" dt="2025-02-09T16:22:33.816" v="6178" actId="14100"/>
          <ac:spMkLst>
            <pc:docMk/>
            <pc:sldMk cId="3427503080" sldId="347"/>
            <ac:spMk id="54" creationId="{22589C84-EB01-F767-9683-16F49511348E}"/>
          </ac:spMkLst>
        </pc:spChg>
        <pc:spChg chg="add del mod">
          <ac:chgData name="BALAMURUGAN SIDDHARTHA" userId="cf250fae-5327-4e27-ba1b-a5ebd3424073" providerId="ADAL" clId="{6F4B7AD4-3DD1-4A00-8DF0-8FD576D51C92}" dt="2025-02-09T16:20:05.721" v="6155" actId="478"/>
          <ac:spMkLst>
            <pc:docMk/>
            <pc:sldMk cId="3427503080" sldId="347"/>
            <ac:spMk id="55" creationId="{A0C04B17-B42A-2CAD-7326-737F3650FF12}"/>
          </ac:spMkLst>
        </pc:spChg>
        <pc:picChg chg="del mod">
          <ac:chgData name="BALAMURUGAN SIDDHARTHA" userId="cf250fae-5327-4e27-ba1b-a5ebd3424073" providerId="ADAL" clId="{6F4B7AD4-3DD1-4A00-8DF0-8FD576D51C92}" dt="2025-02-09T14:05:47.677" v="3932" actId="478"/>
          <ac:picMkLst>
            <pc:docMk/>
            <pc:sldMk cId="3427503080" sldId="347"/>
            <ac:picMk id="3" creationId="{22F5C562-B82A-E620-757E-E0FF0707B540}"/>
          </ac:picMkLst>
        </pc:picChg>
        <pc:picChg chg="mod">
          <ac:chgData name="BALAMURUGAN SIDDHARTHA" userId="cf250fae-5327-4e27-ba1b-a5ebd3424073" providerId="ADAL" clId="{6F4B7AD4-3DD1-4A00-8DF0-8FD576D51C92}" dt="2025-02-09T14:10:32.080" v="4045" actId="1076"/>
          <ac:picMkLst>
            <pc:docMk/>
            <pc:sldMk cId="3427503080" sldId="347"/>
            <ac:picMk id="4" creationId="{6B314AEA-7852-D250-127E-DEDBF2AAD02B}"/>
          </ac:picMkLst>
        </pc:picChg>
        <pc:picChg chg="del mod">
          <ac:chgData name="BALAMURUGAN SIDDHARTHA" userId="cf250fae-5327-4e27-ba1b-a5ebd3424073" providerId="ADAL" clId="{6F4B7AD4-3DD1-4A00-8DF0-8FD576D51C92}" dt="2025-02-09T15:29:12.781" v="5271" actId="478"/>
          <ac:picMkLst>
            <pc:docMk/>
            <pc:sldMk cId="3427503080" sldId="347"/>
            <ac:picMk id="5" creationId="{325D3684-A207-7834-C9CC-58D69ACC69E9}"/>
          </ac:picMkLst>
        </pc:picChg>
        <pc:picChg chg="add mod">
          <ac:chgData name="BALAMURUGAN SIDDHARTHA" userId="cf250fae-5327-4e27-ba1b-a5ebd3424073" providerId="ADAL" clId="{6F4B7AD4-3DD1-4A00-8DF0-8FD576D51C92}" dt="2025-02-09T14:25:24.857" v="4307" actId="1038"/>
          <ac:picMkLst>
            <pc:docMk/>
            <pc:sldMk cId="3427503080" sldId="347"/>
            <ac:picMk id="6" creationId="{94B9EFCB-28A0-BFFA-E072-55D3FE2CD200}"/>
          </ac:picMkLst>
        </pc:picChg>
        <pc:picChg chg="mod">
          <ac:chgData name="BALAMURUGAN SIDDHARTHA" userId="cf250fae-5327-4e27-ba1b-a5ebd3424073" providerId="ADAL" clId="{6F4B7AD4-3DD1-4A00-8DF0-8FD576D51C92}" dt="2025-02-09T14:27:41.999" v="4403" actId="1036"/>
          <ac:picMkLst>
            <pc:docMk/>
            <pc:sldMk cId="3427503080" sldId="347"/>
            <ac:picMk id="7" creationId="{48F0E448-F9EF-138A-E3A6-F613B2AE3DEE}"/>
          </ac:picMkLst>
        </pc:picChg>
        <pc:picChg chg="mod">
          <ac:chgData name="BALAMURUGAN SIDDHARTHA" userId="cf250fae-5327-4e27-ba1b-a5ebd3424073" providerId="ADAL" clId="{6F4B7AD4-3DD1-4A00-8DF0-8FD576D51C92}" dt="2025-02-09T15:04:00.657" v="5039" actId="1076"/>
          <ac:picMkLst>
            <pc:docMk/>
            <pc:sldMk cId="3427503080" sldId="347"/>
            <ac:picMk id="8" creationId="{FA380417-3ED8-AE65-2393-941D6337785D}"/>
          </ac:picMkLst>
        </pc:picChg>
        <pc:picChg chg="mod">
          <ac:chgData name="BALAMURUGAN SIDDHARTHA" userId="cf250fae-5327-4e27-ba1b-a5ebd3424073" providerId="ADAL" clId="{6F4B7AD4-3DD1-4A00-8DF0-8FD576D51C92}" dt="2025-02-09T14:16:59.397" v="4183" actId="1038"/>
          <ac:picMkLst>
            <pc:docMk/>
            <pc:sldMk cId="3427503080" sldId="347"/>
            <ac:picMk id="9" creationId="{6F65EBB1-5A1A-84BC-8B5F-DB14C1C6009D}"/>
          </ac:picMkLst>
        </pc:picChg>
        <pc:picChg chg="mod">
          <ac:chgData name="BALAMURUGAN SIDDHARTHA" userId="cf250fae-5327-4e27-ba1b-a5ebd3424073" providerId="ADAL" clId="{6F4B7AD4-3DD1-4A00-8DF0-8FD576D51C92}" dt="2025-02-09T16:14:21.267" v="5964" actId="1035"/>
          <ac:picMkLst>
            <pc:docMk/>
            <pc:sldMk cId="3427503080" sldId="347"/>
            <ac:picMk id="10" creationId="{A6993132-9BC1-B538-F004-120FB5C4929E}"/>
          </ac:picMkLst>
        </pc:picChg>
        <pc:picChg chg="del mod">
          <ac:chgData name="BALAMURUGAN SIDDHARTHA" userId="cf250fae-5327-4e27-ba1b-a5ebd3424073" providerId="ADAL" clId="{6F4B7AD4-3DD1-4A00-8DF0-8FD576D51C92}" dt="2025-02-09T16:17:56.318" v="6130" actId="478"/>
          <ac:picMkLst>
            <pc:docMk/>
            <pc:sldMk cId="3427503080" sldId="347"/>
            <ac:picMk id="11" creationId="{6F9EDF8D-579A-DBC7-8CE8-DA666A8E150C}"/>
          </ac:picMkLst>
        </pc:picChg>
        <pc:picChg chg="del mod">
          <ac:chgData name="BALAMURUGAN SIDDHARTHA" userId="cf250fae-5327-4e27-ba1b-a5ebd3424073" providerId="ADAL" clId="{6F4B7AD4-3DD1-4A00-8DF0-8FD576D51C92}" dt="2025-02-09T15:02:24.357" v="4983" actId="478"/>
          <ac:picMkLst>
            <pc:docMk/>
            <pc:sldMk cId="3427503080" sldId="347"/>
            <ac:picMk id="21" creationId="{E77E54FF-723D-04FA-F61F-05992DCDEB16}"/>
          </ac:picMkLst>
        </pc:picChg>
        <pc:picChg chg="mod">
          <ac:chgData name="BALAMURUGAN SIDDHARTHA" userId="cf250fae-5327-4e27-ba1b-a5ebd3424073" providerId="ADAL" clId="{6F4B7AD4-3DD1-4A00-8DF0-8FD576D51C92}" dt="2025-02-09T14:16:46.432" v="4170" actId="1076"/>
          <ac:picMkLst>
            <pc:docMk/>
            <pc:sldMk cId="3427503080" sldId="347"/>
            <ac:picMk id="25" creationId="{E77EE927-5FB3-FF66-AF20-BDED8A3A1481}"/>
          </ac:picMkLst>
        </pc:picChg>
        <pc:picChg chg="mod">
          <ac:chgData name="BALAMURUGAN SIDDHARTHA" userId="cf250fae-5327-4e27-ba1b-a5ebd3424073" providerId="ADAL" clId="{6F4B7AD4-3DD1-4A00-8DF0-8FD576D51C92}" dt="2025-02-09T14:16:43.633" v="4169" actId="1076"/>
          <ac:picMkLst>
            <pc:docMk/>
            <pc:sldMk cId="3427503080" sldId="347"/>
            <ac:picMk id="26" creationId="{21D9E689-6183-C4DC-1C1A-7D64BB4F5AFD}"/>
          </ac:picMkLst>
        </pc:picChg>
        <pc:picChg chg="mod">
          <ac:chgData name="BALAMURUGAN SIDDHARTHA" userId="cf250fae-5327-4e27-ba1b-a5ebd3424073" providerId="ADAL" clId="{6F4B7AD4-3DD1-4A00-8DF0-8FD576D51C92}" dt="2025-02-09T14:30:22.948" v="4425" actId="1076"/>
          <ac:picMkLst>
            <pc:docMk/>
            <pc:sldMk cId="3427503080" sldId="347"/>
            <ac:picMk id="28" creationId="{11C4F36A-5E08-62D5-4F6E-123379D5E716}"/>
          </ac:picMkLst>
        </pc:picChg>
        <pc:picChg chg="mod">
          <ac:chgData name="BALAMURUGAN SIDDHARTHA" userId="cf250fae-5327-4e27-ba1b-a5ebd3424073" providerId="ADAL" clId="{6F4B7AD4-3DD1-4A00-8DF0-8FD576D51C92}" dt="2025-02-09T16:22:25.351" v="6175" actId="1076"/>
          <ac:picMkLst>
            <pc:docMk/>
            <pc:sldMk cId="3427503080" sldId="347"/>
            <ac:picMk id="32" creationId="{E095E6F3-FF8A-7539-27E6-DC4CAB9F38F1}"/>
          </ac:picMkLst>
        </pc:picChg>
        <pc:picChg chg="del mod">
          <ac:chgData name="BALAMURUGAN SIDDHARTHA" userId="cf250fae-5327-4e27-ba1b-a5ebd3424073" providerId="ADAL" clId="{6F4B7AD4-3DD1-4A00-8DF0-8FD576D51C92}" dt="2025-02-09T16:17:44.278" v="6126" actId="478"/>
          <ac:picMkLst>
            <pc:docMk/>
            <pc:sldMk cId="3427503080" sldId="347"/>
            <ac:picMk id="34" creationId="{4BC73632-0FA5-E2F5-C295-64D9DA1BCCAE}"/>
          </ac:picMkLst>
        </pc:picChg>
        <pc:picChg chg="add mod">
          <ac:chgData name="BALAMURUGAN SIDDHARTHA" userId="cf250fae-5327-4e27-ba1b-a5ebd3424073" providerId="ADAL" clId="{6F4B7AD4-3DD1-4A00-8DF0-8FD576D51C92}" dt="2025-02-09T15:45:51.179" v="5426" actId="1076"/>
          <ac:picMkLst>
            <pc:docMk/>
            <pc:sldMk cId="3427503080" sldId="347"/>
            <ac:picMk id="37" creationId="{27EAFFB9-5B47-91A7-3FB7-B6F4E38D0A88}"/>
          </ac:picMkLst>
        </pc:picChg>
        <pc:picChg chg="add mod">
          <ac:chgData name="BALAMURUGAN SIDDHARTHA" userId="cf250fae-5327-4e27-ba1b-a5ebd3424073" providerId="ADAL" clId="{6F4B7AD4-3DD1-4A00-8DF0-8FD576D51C92}" dt="2025-02-09T14:17:53.203" v="4189" actId="1076"/>
          <ac:picMkLst>
            <pc:docMk/>
            <pc:sldMk cId="3427503080" sldId="347"/>
            <ac:picMk id="38" creationId="{9B084897-54FD-23CF-F0C4-6781387F760D}"/>
          </ac:picMkLst>
        </pc:picChg>
        <pc:picChg chg="add mod">
          <ac:chgData name="BALAMURUGAN SIDDHARTHA" userId="cf250fae-5327-4e27-ba1b-a5ebd3424073" providerId="ADAL" clId="{6F4B7AD4-3DD1-4A00-8DF0-8FD576D51C92}" dt="2025-02-09T16:17:48.371" v="6129" actId="1035"/>
          <ac:picMkLst>
            <pc:docMk/>
            <pc:sldMk cId="3427503080" sldId="347"/>
            <ac:picMk id="47" creationId="{DC68CF3A-4907-2E69-9C60-72E2BDAF8CB8}"/>
          </ac:picMkLst>
        </pc:picChg>
        <pc:picChg chg="add del mod">
          <ac:chgData name="BALAMURUGAN SIDDHARTHA" userId="cf250fae-5327-4e27-ba1b-a5ebd3424073" providerId="ADAL" clId="{6F4B7AD4-3DD1-4A00-8DF0-8FD576D51C92}" dt="2025-02-09T15:45:46.867" v="5425" actId="478"/>
          <ac:picMkLst>
            <pc:docMk/>
            <pc:sldMk cId="3427503080" sldId="347"/>
            <ac:picMk id="52" creationId="{4558C206-A884-A01E-71C7-B3612470F0F1}"/>
          </ac:picMkLst>
        </pc:picChg>
        <pc:picChg chg="add mod">
          <ac:chgData name="BALAMURUGAN SIDDHARTHA" userId="cf250fae-5327-4e27-ba1b-a5ebd3424073" providerId="ADAL" clId="{6F4B7AD4-3DD1-4A00-8DF0-8FD576D51C92}" dt="2025-02-09T16:21:37.097" v="6167" actId="1076"/>
          <ac:picMkLst>
            <pc:docMk/>
            <pc:sldMk cId="3427503080" sldId="347"/>
            <ac:picMk id="57" creationId="{EF79826D-D2CF-C13E-92DC-C108E2F8148D}"/>
          </ac:picMkLst>
        </pc:picChg>
        <pc:cxnChg chg="add del mod">
          <ac:chgData name="BALAMURUGAN SIDDHARTHA" userId="cf250fae-5327-4e27-ba1b-a5ebd3424073" providerId="ADAL" clId="{6F4B7AD4-3DD1-4A00-8DF0-8FD576D51C92}" dt="2025-02-09T14:14:09.222" v="4129" actId="11529"/>
          <ac:cxnSpMkLst>
            <pc:docMk/>
            <pc:sldMk cId="3427503080" sldId="347"/>
            <ac:cxnSpMk id="17" creationId="{B9B382B6-8F02-C399-0FF8-DB9EB925A539}"/>
          </ac:cxnSpMkLst>
        </pc:cxnChg>
        <pc:cxnChg chg="add del mod">
          <ac:chgData name="BALAMURUGAN SIDDHARTHA" userId="cf250fae-5327-4e27-ba1b-a5ebd3424073" providerId="ADAL" clId="{6F4B7AD4-3DD1-4A00-8DF0-8FD576D51C92}" dt="2025-02-09T14:14:23.244" v="4131" actId="11529"/>
          <ac:cxnSpMkLst>
            <pc:docMk/>
            <pc:sldMk cId="3427503080" sldId="347"/>
            <ac:cxnSpMk id="19" creationId="{BCB77566-2784-A030-F691-77117F5CCA57}"/>
          </ac:cxnSpMkLst>
        </pc:cxnChg>
        <pc:cxnChg chg="add del mod">
          <ac:chgData name="BALAMURUGAN SIDDHARTHA" userId="cf250fae-5327-4e27-ba1b-a5ebd3424073" providerId="ADAL" clId="{6F4B7AD4-3DD1-4A00-8DF0-8FD576D51C92}" dt="2025-02-09T14:14:43.741" v="4133" actId="11529"/>
          <ac:cxnSpMkLst>
            <pc:docMk/>
            <pc:sldMk cId="3427503080" sldId="347"/>
            <ac:cxnSpMk id="27" creationId="{5FB74EF0-D305-5781-73F6-C58B12B0F9D6}"/>
          </ac:cxnSpMkLst>
        </pc:cxnChg>
        <pc:cxnChg chg="add del mod">
          <ac:chgData name="BALAMURUGAN SIDDHARTHA" userId="cf250fae-5327-4e27-ba1b-a5ebd3424073" providerId="ADAL" clId="{6F4B7AD4-3DD1-4A00-8DF0-8FD576D51C92}" dt="2025-02-09T14:42:35.569" v="4569" actId="11529"/>
          <ac:cxnSpMkLst>
            <pc:docMk/>
            <pc:sldMk cId="3427503080" sldId="347"/>
            <ac:cxnSpMk id="44" creationId="{340E38CB-20C1-0F40-389D-096D8509AA31}"/>
          </ac:cxnSpMkLst>
        </pc:cxnChg>
      </pc:sldChg>
      <pc:sldChg chg="addSp delSp modSp add mod">
        <pc:chgData name="BALAMURUGAN SIDDHARTHA" userId="cf250fae-5327-4e27-ba1b-a5ebd3424073" providerId="ADAL" clId="{6F4B7AD4-3DD1-4A00-8DF0-8FD576D51C92}" dt="2025-02-09T18:32:56.412" v="8059" actId="20577"/>
        <pc:sldMkLst>
          <pc:docMk/>
          <pc:sldMk cId="4008766193" sldId="348"/>
        </pc:sldMkLst>
        <pc:spChg chg="mod">
          <ac:chgData name="BALAMURUGAN SIDDHARTHA" userId="cf250fae-5327-4e27-ba1b-a5ebd3424073" providerId="ADAL" clId="{6F4B7AD4-3DD1-4A00-8DF0-8FD576D51C92}" dt="2025-02-09T18:09:31.565" v="7599" actId="1076"/>
          <ac:spMkLst>
            <pc:docMk/>
            <pc:sldMk cId="4008766193" sldId="348"/>
            <ac:spMk id="2" creationId="{AFC86BF6-7C89-D97F-AC43-3B1B8CB7F935}"/>
          </ac:spMkLst>
        </pc:spChg>
        <pc:spChg chg="add mod ord">
          <ac:chgData name="BALAMURUGAN SIDDHARTHA" userId="cf250fae-5327-4e27-ba1b-a5ebd3424073" providerId="ADAL" clId="{6F4B7AD4-3DD1-4A00-8DF0-8FD576D51C92}" dt="2025-02-09T17:38:48.807" v="7446" actId="14100"/>
          <ac:spMkLst>
            <pc:docMk/>
            <pc:sldMk cId="4008766193" sldId="348"/>
            <ac:spMk id="16" creationId="{8DB00ABF-6A1E-EDD0-DF38-B8AE0D5B6182}"/>
          </ac:spMkLst>
        </pc:spChg>
        <pc:spChg chg="add mod">
          <ac:chgData name="BALAMURUGAN SIDDHARTHA" userId="cf250fae-5327-4e27-ba1b-a5ebd3424073" providerId="ADAL" clId="{6F4B7AD4-3DD1-4A00-8DF0-8FD576D51C92}" dt="2025-02-09T18:10:09.874" v="7623" actId="1035"/>
          <ac:spMkLst>
            <pc:docMk/>
            <pc:sldMk cId="4008766193" sldId="348"/>
            <ac:spMk id="18" creationId="{4D7F63C3-1237-F244-CBC2-89FBA4639E6A}"/>
          </ac:spMkLst>
        </pc:spChg>
        <pc:spChg chg="add mod">
          <ac:chgData name="BALAMURUGAN SIDDHARTHA" userId="cf250fae-5327-4e27-ba1b-a5ebd3424073" providerId="ADAL" clId="{6F4B7AD4-3DD1-4A00-8DF0-8FD576D51C92}" dt="2025-02-09T18:16:03.152" v="7793" actId="1076"/>
          <ac:spMkLst>
            <pc:docMk/>
            <pc:sldMk cId="4008766193" sldId="348"/>
            <ac:spMk id="19" creationId="{5538774A-9245-A958-DB3B-15961D6F2391}"/>
          </ac:spMkLst>
        </pc:spChg>
        <pc:spChg chg="add mod">
          <ac:chgData name="BALAMURUGAN SIDDHARTHA" userId="cf250fae-5327-4e27-ba1b-a5ebd3424073" providerId="ADAL" clId="{6F4B7AD4-3DD1-4A00-8DF0-8FD576D51C92}" dt="2025-02-09T18:07:34.965" v="7547" actId="1076"/>
          <ac:spMkLst>
            <pc:docMk/>
            <pc:sldMk cId="4008766193" sldId="348"/>
            <ac:spMk id="22" creationId="{43A53358-6B2B-D03D-D14E-A23C5AED7066}"/>
          </ac:spMkLst>
        </pc:spChg>
        <pc:spChg chg="add mod">
          <ac:chgData name="BALAMURUGAN SIDDHARTHA" userId="cf250fae-5327-4e27-ba1b-a5ebd3424073" providerId="ADAL" clId="{6F4B7AD4-3DD1-4A00-8DF0-8FD576D51C92}" dt="2025-02-09T18:32:56.412" v="8059" actId="20577"/>
          <ac:spMkLst>
            <pc:docMk/>
            <pc:sldMk cId="4008766193" sldId="348"/>
            <ac:spMk id="29" creationId="{A587FC61-9724-D351-7BB4-71B77D05E25C}"/>
          </ac:spMkLst>
        </pc:spChg>
        <pc:spChg chg="add del mod">
          <ac:chgData name="BALAMURUGAN SIDDHARTHA" userId="cf250fae-5327-4e27-ba1b-a5ebd3424073" providerId="ADAL" clId="{6F4B7AD4-3DD1-4A00-8DF0-8FD576D51C92}" dt="2025-02-09T18:32:31.332" v="8056" actId="478"/>
          <ac:spMkLst>
            <pc:docMk/>
            <pc:sldMk cId="4008766193" sldId="348"/>
            <ac:spMk id="32" creationId="{BD2ED948-4DE6-CD6F-A85B-C9CEF869B854}"/>
          </ac:spMkLst>
        </pc:spChg>
        <pc:spChg chg="add mod">
          <ac:chgData name="BALAMURUGAN SIDDHARTHA" userId="cf250fae-5327-4e27-ba1b-a5ebd3424073" providerId="ADAL" clId="{6F4B7AD4-3DD1-4A00-8DF0-8FD576D51C92}" dt="2025-02-09T18:31:55.048" v="8046" actId="1076"/>
          <ac:spMkLst>
            <pc:docMk/>
            <pc:sldMk cId="4008766193" sldId="348"/>
            <ac:spMk id="33" creationId="{88F5692C-6DA0-E263-D003-75B3E6339A3D}"/>
          </ac:spMkLst>
        </pc:spChg>
        <pc:spChg chg="add mod">
          <ac:chgData name="BALAMURUGAN SIDDHARTHA" userId="cf250fae-5327-4e27-ba1b-a5ebd3424073" providerId="ADAL" clId="{6F4B7AD4-3DD1-4A00-8DF0-8FD576D51C92}" dt="2025-02-09T18:32:37.712" v="8057" actId="1076"/>
          <ac:spMkLst>
            <pc:docMk/>
            <pc:sldMk cId="4008766193" sldId="348"/>
            <ac:spMk id="34" creationId="{EA708180-17F1-166A-ACB3-666E8623AF6E}"/>
          </ac:spMkLst>
        </pc:spChg>
        <pc:spChg chg="add mod">
          <ac:chgData name="BALAMURUGAN SIDDHARTHA" userId="cf250fae-5327-4e27-ba1b-a5ebd3424073" providerId="ADAL" clId="{6F4B7AD4-3DD1-4A00-8DF0-8FD576D51C92}" dt="2025-02-09T18:20:40.512" v="7837" actId="14100"/>
          <ac:spMkLst>
            <pc:docMk/>
            <pc:sldMk cId="4008766193" sldId="348"/>
            <ac:spMk id="35" creationId="{D46BB213-BC04-511A-C7FD-C9D112169004}"/>
          </ac:spMkLst>
        </pc:spChg>
        <pc:spChg chg="add mod ord">
          <ac:chgData name="BALAMURUGAN SIDDHARTHA" userId="cf250fae-5327-4e27-ba1b-a5ebd3424073" providerId="ADAL" clId="{6F4B7AD4-3DD1-4A00-8DF0-8FD576D51C92}" dt="2025-02-09T18:19:21.542" v="7821" actId="14100"/>
          <ac:spMkLst>
            <pc:docMk/>
            <pc:sldMk cId="4008766193" sldId="348"/>
            <ac:spMk id="36" creationId="{8784A9DA-9C8F-3DB2-79C9-454F66F3CCCA}"/>
          </ac:spMkLst>
        </pc:spChg>
        <pc:spChg chg="add mod">
          <ac:chgData name="BALAMURUGAN SIDDHARTHA" userId="cf250fae-5327-4e27-ba1b-a5ebd3424073" providerId="ADAL" clId="{6F4B7AD4-3DD1-4A00-8DF0-8FD576D51C92}" dt="2025-02-09T18:29:51.589" v="8003" actId="1035"/>
          <ac:spMkLst>
            <pc:docMk/>
            <pc:sldMk cId="4008766193" sldId="348"/>
            <ac:spMk id="42" creationId="{6ADF1DA1-84F2-ABBB-CBB8-AB1250553196}"/>
          </ac:spMkLst>
        </pc:spChg>
        <pc:spChg chg="add mod">
          <ac:chgData name="BALAMURUGAN SIDDHARTHA" userId="cf250fae-5327-4e27-ba1b-a5ebd3424073" providerId="ADAL" clId="{6F4B7AD4-3DD1-4A00-8DF0-8FD576D51C92}" dt="2025-02-09T18:32:53.622" v="8058" actId="14100"/>
          <ac:spMkLst>
            <pc:docMk/>
            <pc:sldMk cId="4008766193" sldId="348"/>
            <ac:spMk id="51" creationId="{664A67ED-36C5-84E0-BDF9-0721654E0FD8}"/>
          </ac:spMkLst>
        </pc:spChg>
        <pc:picChg chg="mod">
          <ac:chgData name="BALAMURUGAN SIDDHARTHA" userId="cf250fae-5327-4e27-ba1b-a5ebd3424073" providerId="ADAL" clId="{6F4B7AD4-3DD1-4A00-8DF0-8FD576D51C92}" dt="2025-02-09T18:20:06.551" v="7833" actId="1037"/>
          <ac:picMkLst>
            <pc:docMk/>
            <pc:sldMk cId="4008766193" sldId="348"/>
            <ac:picMk id="3" creationId="{293F43A1-E5B4-123E-84AE-4030681F8AF0}"/>
          </ac:picMkLst>
        </pc:picChg>
        <pc:picChg chg="mod">
          <ac:chgData name="BALAMURUGAN SIDDHARTHA" userId="cf250fae-5327-4e27-ba1b-a5ebd3424073" providerId="ADAL" clId="{6F4B7AD4-3DD1-4A00-8DF0-8FD576D51C92}" dt="2025-02-09T18:26:45.581" v="7966" actId="14100"/>
          <ac:picMkLst>
            <pc:docMk/>
            <pc:sldMk cId="4008766193" sldId="348"/>
            <ac:picMk id="4" creationId="{80E71C83-B731-A1DF-0BEA-7373982ED01B}"/>
          </ac:picMkLst>
        </pc:picChg>
        <pc:picChg chg="mod">
          <ac:chgData name="BALAMURUGAN SIDDHARTHA" userId="cf250fae-5327-4e27-ba1b-a5ebd3424073" providerId="ADAL" clId="{6F4B7AD4-3DD1-4A00-8DF0-8FD576D51C92}" dt="2025-02-09T18:02:40.987" v="7508" actId="1038"/>
          <ac:picMkLst>
            <pc:docMk/>
            <pc:sldMk cId="4008766193" sldId="348"/>
            <ac:picMk id="5" creationId="{CE1E1B0E-02C1-EBA8-5F5B-F57BFF531B36}"/>
          </ac:picMkLst>
        </pc:picChg>
        <pc:picChg chg="mod modCrop">
          <ac:chgData name="BALAMURUGAN SIDDHARTHA" userId="cf250fae-5327-4e27-ba1b-a5ebd3424073" providerId="ADAL" clId="{6F4B7AD4-3DD1-4A00-8DF0-8FD576D51C92}" dt="2025-02-09T18:31:44.443" v="8041" actId="14100"/>
          <ac:picMkLst>
            <pc:docMk/>
            <pc:sldMk cId="4008766193" sldId="348"/>
            <ac:picMk id="6" creationId="{837C7476-7C66-B74A-2FC6-29A404CDA70C}"/>
          </ac:picMkLst>
        </pc:picChg>
        <pc:picChg chg="add mod">
          <ac:chgData name="BALAMURUGAN SIDDHARTHA" userId="cf250fae-5327-4e27-ba1b-a5ebd3424073" providerId="ADAL" clId="{6F4B7AD4-3DD1-4A00-8DF0-8FD576D51C92}" dt="2025-02-09T17:34:51.206" v="7356" actId="14100"/>
          <ac:picMkLst>
            <pc:docMk/>
            <pc:sldMk cId="4008766193" sldId="348"/>
            <ac:picMk id="7" creationId="{AEAE62E5-2E9D-F6C2-98DD-70862A10EE6B}"/>
          </ac:picMkLst>
        </pc:picChg>
        <pc:picChg chg="mod">
          <ac:chgData name="BALAMURUGAN SIDDHARTHA" userId="cf250fae-5327-4e27-ba1b-a5ebd3424073" providerId="ADAL" clId="{6F4B7AD4-3DD1-4A00-8DF0-8FD576D51C92}" dt="2025-02-09T17:39:33.795" v="7449" actId="1076"/>
          <ac:picMkLst>
            <pc:docMk/>
            <pc:sldMk cId="4008766193" sldId="348"/>
            <ac:picMk id="8" creationId="{2486299E-0557-737A-15B7-FDCC26702A14}"/>
          </ac:picMkLst>
        </pc:picChg>
        <pc:picChg chg="del mod">
          <ac:chgData name="BALAMURUGAN SIDDHARTHA" userId="cf250fae-5327-4e27-ba1b-a5ebd3424073" providerId="ADAL" clId="{6F4B7AD4-3DD1-4A00-8DF0-8FD576D51C92}" dt="2025-02-09T18:29:59.159" v="8006" actId="478"/>
          <ac:picMkLst>
            <pc:docMk/>
            <pc:sldMk cId="4008766193" sldId="348"/>
            <ac:picMk id="9" creationId="{7D6653C9-76F9-4F1C-07B8-90EA44D08B60}"/>
          </ac:picMkLst>
        </pc:picChg>
        <pc:picChg chg="del mod">
          <ac:chgData name="BALAMURUGAN SIDDHARTHA" userId="cf250fae-5327-4e27-ba1b-a5ebd3424073" providerId="ADAL" clId="{6F4B7AD4-3DD1-4A00-8DF0-8FD576D51C92}" dt="2025-02-09T18:29:58.460" v="8005" actId="478"/>
          <ac:picMkLst>
            <pc:docMk/>
            <pc:sldMk cId="4008766193" sldId="348"/>
            <ac:picMk id="10" creationId="{E4CF1928-8BA9-E794-E096-720B7C54D566}"/>
          </ac:picMkLst>
        </pc:picChg>
        <pc:picChg chg="mod">
          <ac:chgData name="BALAMURUGAN SIDDHARTHA" userId="cf250fae-5327-4e27-ba1b-a5ebd3424073" providerId="ADAL" clId="{6F4B7AD4-3DD1-4A00-8DF0-8FD576D51C92}" dt="2025-02-09T17:25:26.115" v="7299" actId="1076"/>
          <ac:picMkLst>
            <pc:docMk/>
            <pc:sldMk cId="4008766193" sldId="348"/>
            <ac:picMk id="11" creationId="{C9D2195F-5684-3256-6488-88870D86D6FF}"/>
          </ac:picMkLst>
        </pc:picChg>
        <pc:picChg chg="del mod">
          <ac:chgData name="BALAMURUGAN SIDDHARTHA" userId="cf250fae-5327-4e27-ba1b-a5ebd3424073" providerId="ADAL" clId="{6F4B7AD4-3DD1-4A00-8DF0-8FD576D51C92}" dt="2025-02-09T18:31:40.683" v="8040" actId="478"/>
          <ac:picMkLst>
            <pc:docMk/>
            <pc:sldMk cId="4008766193" sldId="348"/>
            <ac:picMk id="12" creationId="{009D31D6-CBB2-B592-AC5F-5FB73786DF26}"/>
          </ac:picMkLst>
        </pc:picChg>
        <pc:picChg chg="add del mod">
          <ac:chgData name="BALAMURUGAN SIDDHARTHA" userId="cf250fae-5327-4e27-ba1b-a5ebd3424073" providerId="ADAL" clId="{6F4B7AD4-3DD1-4A00-8DF0-8FD576D51C92}" dt="2025-02-09T17:34:53.706" v="7357" actId="478"/>
          <ac:picMkLst>
            <pc:docMk/>
            <pc:sldMk cId="4008766193" sldId="348"/>
            <ac:picMk id="13" creationId="{979FEBE2-884B-960F-05EE-DEEAED55E8AB}"/>
          </ac:picMkLst>
        </pc:picChg>
        <pc:picChg chg="add del mod">
          <ac:chgData name="BALAMURUGAN SIDDHARTHA" userId="cf250fae-5327-4e27-ba1b-a5ebd3424073" providerId="ADAL" clId="{6F4B7AD4-3DD1-4A00-8DF0-8FD576D51C92}" dt="2025-02-09T17:34:55.490" v="7358" actId="478"/>
          <ac:picMkLst>
            <pc:docMk/>
            <pc:sldMk cId="4008766193" sldId="348"/>
            <ac:picMk id="15" creationId="{70CF5C70-83F2-8920-2170-83ED056948B5}"/>
          </ac:picMkLst>
        </pc:picChg>
        <pc:picChg chg="add mod">
          <ac:chgData name="BALAMURUGAN SIDDHARTHA" userId="cf250fae-5327-4e27-ba1b-a5ebd3424073" providerId="ADAL" clId="{6F4B7AD4-3DD1-4A00-8DF0-8FD576D51C92}" dt="2025-02-09T17:34:59.802" v="7360" actId="1076"/>
          <ac:picMkLst>
            <pc:docMk/>
            <pc:sldMk cId="4008766193" sldId="348"/>
            <ac:picMk id="17" creationId="{CE21542C-6D9C-BC91-6E73-7A2F16A70D45}"/>
          </ac:picMkLst>
        </pc:picChg>
        <pc:picChg chg="add mod">
          <ac:chgData name="BALAMURUGAN SIDDHARTHA" userId="cf250fae-5327-4e27-ba1b-a5ebd3424073" providerId="ADAL" clId="{6F4B7AD4-3DD1-4A00-8DF0-8FD576D51C92}" dt="2025-02-09T18:02:36.581" v="7505" actId="1076"/>
          <ac:picMkLst>
            <pc:docMk/>
            <pc:sldMk cId="4008766193" sldId="348"/>
            <ac:picMk id="21" creationId="{81C78DF4-7D44-CFAA-50B8-7FEE46F81F2D}"/>
          </ac:picMkLst>
        </pc:picChg>
        <pc:picChg chg="add mod">
          <ac:chgData name="BALAMURUGAN SIDDHARTHA" userId="cf250fae-5327-4e27-ba1b-a5ebd3424073" providerId="ADAL" clId="{6F4B7AD4-3DD1-4A00-8DF0-8FD576D51C92}" dt="2025-02-09T18:31:52.017" v="8045" actId="14100"/>
          <ac:picMkLst>
            <pc:docMk/>
            <pc:sldMk cId="4008766193" sldId="348"/>
            <ac:picMk id="24" creationId="{70EE9CF6-8A2D-7893-2D8B-926B6C33FA76}"/>
          </ac:picMkLst>
        </pc:picChg>
        <pc:picChg chg="add mod">
          <ac:chgData name="BALAMURUGAN SIDDHARTHA" userId="cf250fae-5327-4e27-ba1b-a5ebd3424073" providerId="ADAL" clId="{6F4B7AD4-3DD1-4A00-8DF0-8FD576D51C92}" dt="2025-02-09T18:10:00.793" v="7618" actId="1076"/>
          <ac:picMkLst>
            <pc:docMk/>
            <pc:sldMk cId="4008766193" sldId="348"/>
            <ac:picMk id="26" creationId="{52648174-3DD8-21D1-C9CF-24D1B42FAAA8}"/>
          </ac:picMkLst>
        </pc:picChg>
        <pc:picChg chg="add mod">
          <ac:chgData name="BALAMURUGAN SIDDHARTHA" userId="cf250fae-5327-4e27-ba1b-a5ebd3424073" providerId="ADAL" clId="{6F4B7AD4-3DD1-4A00-8DF0-8FD576D51C92}" dt="2025-02-09T18:07:29.067" v="7546" actId="1076"/>
          <ac:picMkLst>
            <pc:docMk/>
            <pc:sldMk cId="4008766193" sldId="348"/>
            <ac:picMk id="28" creationId="{FC7DE303-4ED2-D3AC-7D49-401E4A0670E0}"/>
          </ac:picMkLst>
        </pc:picChg>
        <pc:picChg chg="add mod">
          <ac:chgData name="BALAMURUGAN SIDDHARTHA" userId="cf250fae-5327-4e27-ba1b-a5ebd3424073" providerId="ADAL" clId="{6F4B7AD4-3DD1-4A00-8DF0-8FD576D51C92}" dt="2025-02-09T18:18:12.950" v="7805" actId="1076"/>
          <ac:picMkLst>
            <pc:docMk/>
            <pc:sldMk cId="4008766193" sldId="348"/>
            <ac:picMk id="31" creationId="{F0F78534-15BC-6BA2-4CB6-64A76A5E6531}"/>
          </ac:picMkLst>
        </pc:picChg>
        <pc:picChg chg="add mod">
          <ac:chgData name="BALAMURUGAN SIDDHARTHA" userId="cf250fae-5327-4e27-ba1b-a5ebd3424073" providerId="ADAL" clId="{6F4B7AD4-3DD1-4A00-8DF0-8FD576D51C92}" dt="2025-02-09T18:26:43.615" v="7961" actId="1076"/>
          <ac:picMkLst>
            <pc:docMk/>
            <pc:sldMk cId="4008766193" sldId="348"/>
            <ac:picMk id="49" creationId="{20C88615-AC4A-CA27-7F47-2FAFA1F09172}"/>
          </ac:picMkLst>
        </pc:picChg>
        <pc:picChg chg="add mod">
          <ac:chgData name="BALAMURUGAN SIDDHARTHA" userId="cf250fae-5327-4e27-ba1b-a5ebd3424073" providerId="ADAL" clId="{6F4B7AD4-3DD1-4A00-8DF0-8FD576D51C92}" dt="2025-02-09T18:29:20.904" v="7991" actId="571"/>
          <ac:picMkLst>
            <pc:docMk/>
            <pc:sldMk cId="4008766193" sldId="348"/>
            <ac:picMk id="52" creationId="{BE4F49C3-FA4C-BDEA-480C-1B7B77E9F873}"/>
          </ac:picMkLst>
        </pc:picChg>
        <pc:cxnChg chg="add mod">
          <ac:chgData name="BALAMURUGAN SIDDHARTHA" userId="cf250fae-5327-4e27-ba1b-a5ebd3424073" providerId="ADAL" clId="{6F4B7AD4-3DD1-4A00-8DF0-8FD576D51C92}" dt="2025-02-09T18:32:02.960" v="8048" actId="14100"/>
          <ac:cxnSpMkLst>
            <pc:docMk/>
            <pc:sldMk cId="4008766193" sldId="348"/>
            <ac:cxnSpMk id="38" creationId="{3B2201ED-486A-A754-350D-E27160B37EEE}"/>
          </ac:cxnSpMkLst>
        </pc:cxnChg>
        <pc:cxnChg chg="add mod">
          <ac:chgData name="BALAMURUGAN SIDDHARTHA" userId="cf250fae-5327-4e27-ba1b-a5ebd3424073" providerId="ADAL" clId="{6F4B7AD4-3DD1-4A00-8DF0-8FD576D51C92}" dt="2025-02-09T18:31:58.556" v="8047" actId="14100"/>
          <ac:cxnSpMkLst>
            <pc:docMk/>
            <pc:sldMk cId="4008766193" sldId="348"/>
            <ac:cxnSpMk id="39" creationId="{131350D2-740A-8EAB-ED56-2AEFBFC1D282}"/>
          </ac:cxnSpMkLst>
        </pc:cxnChg>
      </pc:sldChg>
      <pc:sldChg chg="addSp modSp mod modTransition">
        <pc:chgData name="BALAMURUGAN SIDDHARTHA" userId="cf250fae-5327-4e27-ba1b-a5ebd3424073" providerId="ADAL" clId="{6F4B7AD4-3DD1-4A00-8DF0-8FD576D51C92}" dt="2025-02-09T17:02:43.874" v="7016"/>
        <pc:sldMkLst>
          <pc:docMk/>
          <pc:sldMk cId="407680331" sldId="349"/>
        </pc:sldMkLst>
        <pc:spChg chg="mod">
          <ac:chgData name="BALAMURUGAN SIDDHARTHA" userId="cf250fae-5327-4e27-ba1b-a5ebd3424073" providerId="ADAL" clId="{6F4B7AD4-3DD1-4A00-8DF0-8FD576D51C92}" dt="2025-02-09T16:46:59.443" v="6411" actId="20577"/>
          <ac:spMkLst>
            <pc:docMk/>
            <pc:sldMk cId="407680331" sldId="349"/>
            <ac:spMk id="2" creationId="{229FC60E-5C22-A8A9-8CC9-859500314FDB}"/>
          </ac:spMkLst>
        </pc:spChg>
        <pc:graphicFrameChg chg="add mod modGraphic">
          <ac:chgData name="BALAMURUGAN SIDDHARTHA" userId="cf250fae-5327-4e27-ba1b-a5ebd3424073" providerId="ADAL" clId="{6F4B7AD4-3DD1-4A00-8DF0-8FD576D51C92}" dt="2025-02-09T16:58:51.594" v="6993" actId="207"/>
          <ac:graphicFrameMkLst>
            <pc:docMk/>
            <pc:sldMk cId="407680331" sldId="349"/>
            <ac:graphicFrameMk id="4" creationId="{2B93BDBE-5D9E-0CEA-3562-8C4076D9274E}"/>
          </ac:graphicFrameMkLst>
        </pc:graphicFrameChg>
      </pc:sldChg>
      <pc:sldMasterChg chg="addSldLayout delSldLayout">
        <pc:chgData name="BALAMURUGAN SIDDHARTHA" userId="cf250fae-5327-4e27-ba1b-a5ebd3424073" providerId="ADAL" clId="{6F4B7AD4-3DD1-4A00-8DF0-8FD576D51C92}" dt="2025-02-09T10:06:38.905" v="2871" actId="47"/>
        <pc:sldMasterMkLst>
          <pc:docMk/>
          <pc:sldMasterMk cId="0" sldId="2147483682"/>
        </pc:sldMasterMkLst>
        <pc:sldLayoutChg chg="del">
          <pc:chgData name="BALAMURUGAN SIDDHARTHA" userId="cf250fae-5327-4e27-ba1b-a5ebd3424073" providerId="ADAL" clId="{6F4B7AD4-3DD1-4A00-8DF0-8FD576D51C92}" dt="2025-02-09T09:12:16.053" v="2087" actId="47"/>
          <pc:sldLayoutMkLst>
            <pc:docMk/>
            <pc:sldMasterMk cId="0" sldId="2147483682"/>
            <pc:sldLayoutMk cId="0" sldId="2147483649"/>
          </pc:sldLayoutMkLst>
        </pc:sldLayoutChg>
        <pc:sldLayoutChg chg="del">
          <pc:chgData name="BALAMURUGAN SIDDHARTHA" userId="cf250fae-5327-4e27-ba1b-a5ebd3424073" providerId="ADAL" clId="{6F4B7AD4-3DD1-4A00-8DF0-8FD576D51C92}" dt="2025-02-09T05:26:30.076" v="184" actId="47"/>
          <pc:sldLayoutMkLst>
            <pc:docMk/>
            <pc:sldMasterMk cId="0" sldId="2147483682"/>
            <pc:sldLayoutMk cId="0" sldId="2147483650"/>
          </pc:sldLayoutMkLst>
        </pc:sldLayoutChg>
        <pc:sldLayoutChg chg="del">
          <pc:chgData name="BALAMURUGAN SIDDHARTHA" userId="cf250fae-5327-4e27-ba1b-a5ebd3424073" providerId="ADAL" clId="{6F4B7AD4-3DD1-4A00-8DF0-8FD576D51C92}" dt="2025-02-09T09:12:12.261" v="2083" actId="47"/>
          <pc:sldLayoutMkLst>
            <pc:docMk/>
            <pc:sldMasterMk cId="0" sldId="2147483682"/>
            <pc:sldLayoutMk cId="0" sldId="2147483651"/>
          </pc:sldLayoutMkLst>
        </pc:sldLayoutChg>
        <pc:sldLayoutChg chg="del">
          <pc:chgData name="BALAMURUGAN SIDDHARTHA" userId="cf250fae-5327-4e27-ba1b-a5ebd3424073" providerId="ADAL" clId="{6F4B7AD4-3DD1-4A00-8DF0-8FD576D51C92}" dt="2025-02-09T09:12:24.779" v="2095" actId="47"/>
          <pc:sldLayoutMkLst>
            <pc:docMk/>
            <pc:sldMasterMk cId="0" sldId="2147483682"/>
            <pc:sldLayoutMk cId="0" sldId="2147483653"/>
          </pc:sldLayoutMkLst>
        </pc:sldLayoutChg>
        <pc:sldLayoutChg chg="del">
          <pc:chgData name="BALAMURUGAN SIDDHARTHA" userId="cf250fae-5327-4e27-ba1b-a5ebd3424073" providerId="ADAL" clId="{6F4B7AD4-3DD1-4A00-8DF0-8FD576D51C92}" dt="2025-02-09T09:12:22.935" v="2093" actId="47"/>
          <pc:sldLayoutMkLst>
            <pc:docMk/>
            <pc:sldMasterMk cId="0" sldId="2147483682"/>
            <pc:sldLayoutMk cId="0" sldId="2147483654"/>
          </pc:sldLayoutMkLst>
        </pc:sldLayoutChg>
        <pc:sldLayoutChg chg="del">
          <pc:chgData name="BALAMURUGAN SIDDHARTHA" userId="cf250fae-5327-4e27-ba1b-a5ebd3424073" providerId="ADAL" clId="{6F4B7AD4-3DD1-4A00-8DF0-8FD576D51C92}" dt="2025-02-09T05:54:26.210" v="440" actId="47"/>
          <pc:sldLayoutMkLst>
            <pc:docMk/>
            <pc:sldMasterMk cId="0" sldId="2147483682"/>
            <pc:sldLayoutMk cId="0" sldId="2147483655"/>
          </pc:sldLayoutMkLst>
        </pc:sldLayoutChg>
        <pc:sldLayoutChg chg="del">
          <pc:chgData name="BALAMURUGAN SIDDHARTHA" userId="cf250fae-5327-4e27-ba1b-a5ebd3424073" providerId="ADAL" clId="{6F4B7AD4-3DD1-4A00-8DF0-8FD576D51C92}" dt="2025-02-09T09:12:21.156" v="2091" actId="47"/>
          <pc:sldLayoutMkLst>
            <pc:docMk/>
            <pc:sldMasterMk cId="0" sldId="2147483682"/>
            <pc:sldLayoutMk cId="0" sldId="2147483656"/>
          </pc:sldLayoutMkLst>
        </pc:sldLayoutChg>
        <pc:sldLayoutChg chg="del">
          <pc:chgData name="BALAMURUGAN SIDDHARTHA" userId="cf250fae-5327-4e27-ba1b-a5ebd3424073" providerId="ADAL" clId="{6F4B7AD4-3DD1-4A00-8DF0-8FD576D51C92}" dt="2025-02-09T09:12:19.666" v="2089" actId="47"/>
          <pc:sldLayoutMkLst>
            <pc:docMk/>
            <pc:sldMasterMk cId="0" sldId="2147483682"/>
            <pc:sldLayoutMk cId="0" sldId="2147483657"/>
          </pc:sldLayoutMkLst>
        </pc:sldLayoutChg>
        <pc:sldLayoutChg chg="del">
          <pc:chgData name="BALAMURUGAN SIDDHARTHA" userId="cf250fae-5327-4e27-ba1b-a5ebd3424073" providerId="ADAL" clId="{6F4B7AD4-3DD1-4A00-8DF0-8FD576D51C92}" dt="2025-02-09T09:12:21.870" v="2092" actId="47"/>
          <pc:sldLayoutMkLst>
            <pc:docMk/>
            <pc:sldMasterMk cId="0" sldId="2147483682"/>
            <pc:sldLayoutMk cId="0" sldId="2147483660"/>
          </pc:sldLayoutMkLst>
        </pc:sldLayoutChg>
        <pc:sldLayoutChg chg="del">
          <pc:chgData name="BALAMURUGAN SIDDHARTHA" userId="cf250fae-5327-4e27-ba1b-a5ebd3424073" providerId="ADAL" clId="{6F4B7AD4-3DD1-4A00-8DF0-8FD576D51C92}" dt="2025-02-09T09:12:15.254" v="2086" actId="47"/>
          <pc:sldLayoutMkLst>
            <pc:docMk/>
            <pc:sldMasterMk cId="0" sldId="2147483682"/>
            <pc:sldLayoutMk cId="0" sldId="2147483661"/>
          </pc:sldLayoutMkLst>
        </pc:sldLayoutChg>
        <pc:sldLayoutChg chg="del">
          <pc:chgData name="BALAMURUGAN SIDDHARTHA" userId="cf250fae-5327-4e27-ba1b-a5ebd3424073" providerId="ADAL" clId="{6F4B7AD4-3DD1-4A00-8DF0-8FD576D51C92}" dt="2025-02-09T09:12:13.953" v="2085" actId="47"/>
          <pc:sldLayoutMkLst>
            <pc:docMk/>
            <pc:sldMasterMk cId="0" sldId="2147483682"/>
            <pc:sldLayoutMk cId="0" sldId="2147483662"/>
          </pc:sldLayoutMkLst>
        </pc:sldLayoutChg>
        <pc:sldLayoutChg chg="del">
          <pc:chgData name="BALAMURUGAN SIDDHARTHA" userId="cf250fae-5327-4e27-ba1b-a5ebd3424073" providerId="ADAL" clId="{6F4B7AD4-3DD1-4A00-8DF0-8FD576D51C92}" dt="2025-02-09T09:12:12.920" v="2084" actId="47"/>
          <pc:sldLayoutMkLst>
            <pc:docMk/>
            <pc:sldMasterMk cId="0" sldId="2147483682"/>
            <pc:sldLayoutMk cId="0" sldId="2147483663"/>
          </pc:sldLayoutMkLst>
        </pc:sldLayoutChg>
        <pc:sldLayoutChg chg="del">
          <pc:chgData name="BALAMURUGAN SIDDHARTHA" userId="cf250fae-5327-4e27-ba1b-a5ebd3424073" providerId="ADAL" clId="{6F4B7AD4-3DD1-4A00-8DF0-8FD576D51C92}" dt="2025-02-09T09:12:11.441" v="2082" actId="47"/>
          <pc:sldLayoutMkLst>
            <pc:docMk/>
            <pc:sldMasterMk cId="0" sldId="2147483682"/>
            <pc:sldLayoutMk cId="0" sldId="2147483664"/>
          </pc:sldLayoutMkLst>
        </pc:sldLayoutChg>
        <pc:sldLayoutChg chg="del">
          <pc:chgData name="BALAMURUGAN SIDDHARTHA" userId="cf250fae-5327-4e27-ba1b-a5ebd3424073" providerId="ADAL" clId="{6F4B7AD4-3DD1-4A00-8DF0-8FD576D51C92}" dt="2025-02-09T09:12:09.192" v="2079" actId="47"/>
          <pc:sldLayoutMkLst>
            <pc:docMk/>
            <pc:sldMasterMk cId="0" sldId="2147483682"/>
            <pc:sldLayoutMk cId="0" sldId="2147483665"/>
          </pc:sldLayoutMkLst>
        </pc:sldLayoutChg>
        <pc:sldLayoutChg chg="del">
          <pc:chgData name="BALAMURUGAN SIDDHARTHA" userId="cf250fae-5327-4e27-ba1b-a5ebd3424073" providerId="ADAL" clId="{6F4B7AD4-3DD1-4A00-8DF0-8FD576D51C92}" dt="2025-02-09T09:12:08.422" v="2078" actId="47"/>
          <pc:sldLayoutMkLst>
            <pc:docMk/>
            <pc:sldMasterMk cId="0" sldId="2147483682"/>
            <pc:sldLayoutMk cId="0" sldId="2147483666"/>
          </pc:sldLayoutMkLst>
        </pc:sldLayoutChg>
        <pc:sldLayoutChg chg="del">
          <pc:chgData name="BALAMURUGAN SIDDHARTHA" userId="cf250fae-5327-4e27-ba1b-a5ebd3424073" providerId="ADAL" clId="{6F4B7AD4-3DD1-4A00-8DF0-8FD576D51C92}" dt="2025-02-09T09:12:07.034" v="2077" actId="47"/>
          <pc:sldLayoutMkLst>
            <pc:docMk/>
            <pc:sldMasterMk cId="0" sldId="2147483682"/>
            <pc:sldLayoutMk cId="0" sldId="2147483667"/>
          </pc:sldLayoutMkLst>
        </pc:sldLayoutChg>
        <pc:sldLayoutChg chg="add del">
          <pc:chgData name="BALAMURUGAN SIDDHARTHA" userId="cf250fae-5327-4e27-ba1b-a5ebd3424073" providerId="ADAL" clId="{6F4B7AD4-3DD1-4A00-8DF0-8FD576D51C92}" dt="2025-02-09T10:06:38.266" v="2870" actId="47"/>
          <pc:sldLayoutMkLst>
            <pc:docMk/>
            <pc:sldMasterMk cId="0" sldId="2147483682"/>
            <pc:sldLayoutMk cId="0" sldId="2147483668"/>
          </pc:sldLayoutMkLst>
        </pc:sldLayoutChg>
        <pc:sldLayoutChg chg="del">
          <pc:chgData name="BALAMURUGAN SIDDHARTHA" userId="cf250fae-5327-4e27-ba1b-a5ebd3424073" providerId="ADAL" clId="{6F4B7AD4-3DD1-4A00-8DF0-8FD576D51C92}" dt="2025-02-09T10:05:27.575" v="2826" actId="47"/>
          <pc:sldLayoutMkLst>
            <pc:docMk/>
            <pc:sldMasterMk cId="0" sldId="2147483682"/>
            <pc:sldLayoutMk cId="0" sldId="2147483669"/>
          </pc:sldLayoutMkLst>
        </pc:sldLayoutChg>
        <pc:sldLayoutChg chg="del">
          <pc:chgData name="BALAMURUGAN SIDDHARTHA" userId="cf250fae-5327-4e27-ba1b-a5ebd3424073" providerId="ADAL" clId="{6F4B7AD4-3DD1-4A00-8DF0-8FD576D51C92}" dt="2025-02-09T09:12:04.447" v="2074" actId="47"/>
          <pc:sldLayoutMkLst>
            <pc:docMk/>
            <pc:sldMasterMk cId="0" sldId="2147483682"/>
            <pc:sldLayoutMk cId="0" sldId="2147483670"/>
          </pc:sldLayoutMkLst>
        </pc:sldLayoutChg>
        <pc:sldLayoutChg chg="del">
          <pc:chgData name="BALAMURUGAN SIDDHARTHA" userId="cf250fae-5327-4e27-ba1b-a5ebd3424073" providerId="ADAL" clId="{6F4B7AD4-3DD1-4A00-8DF0-8FD576D51C92}" dt="2025-02-09T09:12:06.386" v="2076" actId="47"/>
          <pc:sldLayoutMkLst>
            <pc:docMk/>
            <pc:sldMasterMk cId="0" sldId="2147483682"/>
            <pc:sldLayoutMk cId="0" sldId="2147483671"/>
          </pc:sldLayoutMkLst>
        </pc:sldLayoutChg>
        <pc:sldLayoutChg chg="del">
          <pc:chgData name="BALAMURUGAN SIDDHARTHA" userId="cf250fae-5327-4e27-ba1b-a5ebd3424073" providerId="ADAL" clId="{6F4B7AD4-3DD1-4A00-8DF0-8FD576D51C92}" dt="2025-02-09T09:12:10.776" v="2081" actId="47"/>
          <pc:sldLayoutMkLst>
            <pc:docMk/>
            <pc:sldMasterMk cId="0" sldId="2147483682"/>
            <pc:sldLayoutMk cId="0" sldId="2147483672"/>
          </pc:sldLayoutMkLst>
        </pc:sldLayoutChg>
        <pc:sldLayoutChg chg="del">
          <pc:chgData name="BALAMURUGAN SIDDHARTHA" userId="cf250fae-5327-4e27-ba1b-a5ebd3424073" providerId="ADAL" clId="{6F4B7AD4-3DD1-4A00-8DF0-8FD576D51C92}" dt="2025-02-09T10:01:10.662" v="2824" actId="47"/>
          <pc:sldLayoutMkLst>
            <pc:docMk/>
            <pc:sldMasterMk cId="0" sldId="2147483682"/>
            <pc:sldLayoutMk cId="0" sldId="2147483673"/>
          </pc:sldLayoutMkLst>
        </pc:sldLayoutChg>
        <pc:sldLayoutChg chg="del">
          <pc:chgData name="BALAMURUGAN SIDDHARTHA" userId="cf250fae-5327-4e27-ba1b-a5ebd3424073" providerId="ADAL" clId="{6F4B7AD4-3DD1-4A00-8DF0-8FD576D51C92}" dt="2025-02-09T09:12:23.865" v="2094" actId="47"/>
          <pc:sldLayoutMkLst>
            <pc:docMk/>
            <pc:sldMasterMk cId="0" sldId="2147483682"/>
            <pc:sldLayoutMk cId="0" sldId="2147483674"/>
          </pc:sldLayoutMkLst>
        </pc:sldLayoutChg>
        <pc:sldLayoutChg chg="del">
          <pc:chgData name="BALAMURUGAN SIDDHARTHA" userId="cf250fae-5327-4e27-ba1b-a5ebd3424073" providerId="ADAL" clId="{6F4B7AD4-3DD1-4A00-8DF0-8FD576D51C92}" dt="2025-02-09T09:12:20.408" v="2090" actId="47"/>
          <pc:sldLayoutMkLst>
            <pc:docMk/>
            <pc:sldMasterMk cId="0" sldId="2147483682"/>
            <pc:sldLayoutMk cId="0" sldId="2147483675"/>
          </pc:sldLayoutMkLst>
        </pc:sldLayoutChg>
        <pc:sldLayoutChg chg="del">
          <pc:chgData name="BALAMURUGAN SIDDHARTHA" userId="cf250fae-5327-4e27-ba1b-a5ebd3424073" providerId="ADAL" clId="{6F4B7AD4-3DD1-4A00-8DF0-8FD576D51C92}" dt="2025-02-09T09:12:26.417" v="2097" actId="47"/>
          <pc:sldLayoutMkLst>
            <pc:docMk/>
            <pc:sldMasterMk cId="0" sldId="2147483682"/>
            <pc:sldLayoutMk cId="0" sldId="2147483676"/>
          </pc:sldLayoutMkLst>
        </pc:sldLayoutChg>
        <pc:sldLayoutChg chg="del">
          <pc:chgData name="BALAMURUGAN SIDDHARTHA" userId="cf250fae-5327-4e27-ba1b-a5ebd3424073" providerId="ADAL" clId="{6F4B7AD4-3DD1-4A00-8DF0-8FD576D51C92}" dt="2025-02-09T05:26:44.136" v="187" actId="47"/>
          <pc:sldLayoutMkLst>
            <pc:docMk/>
            <pc:sldMasterMk cId="0" sldId="2147483682"/>
            <pc:sldLayoutMk cId="0" sldId="2147483677"/>
          </pc:sldLayoutMkLst>
        </pc:sldLayoutChg>
        <pc:sldLayoutChg chg="add del">
          <pc:chgData name="BALAMURUGAN SIDDHARTHA" userId="cf250fae-5327-4e27-ba1b-a5ebd3424073" providerId="ADAL" clId="{6F4B7AD4-3DD1-4A00-8DF0-8FD576D51C92}" dt="2025-02-09T10:06:38.905" v="2871" actId="47"/>
          <pc:sldLayoutMkLst>
            <pc:docMk/>
            <pc:sldMasterMk cId="0" sldId="2147483682"/>
            <pc:sldLayoutMk cId="0" sldId="2147483678"/>
          </pc:sldLayoutMkLst>
        </pc:sldLayoutChg>
      </pc:sldMasterChg>
      <pc:sldMasterChg chg="add del addSldLayout delSldLayout">
        <pc:chgData name="BALAMURUGAN SIDDHARTHA" userId="cf250fae-5327-4e27-ba1b-a5ebd3424073" providerId="ADAL" clId="{6F4B7AD4-3DD1-4A00-8DF0-8FD576D51C92}" dt="2025-02-09T10:06:46.398" v="2888" actId="47"/>
        <pc:sldMasterMkLst>
          <pc:docMk/>
          <pc:sldMasterMk cId="0" sldId="2147483683"/>
        </pc:sldMasterMkLst>
        <pc:sldLayoutChg chg="add del">
          <pc:chgData name="BALAMURUGAN SIDDHARTHA" userId="cf250fae-5327-4e27-ba1b-a5ebd3424073" providerId="ADAL" clId="{6F4B7AD4-3DD1-4A00-8DF0-8FD576D51C92}" dt="2025-02-09T10:06:46.398" v="2888" actId="47"/>
          <pc:sldLayoutMkLst>
            <pc:docMk/>
            <pc:sldMasterMk cId="0" sldId="2147483683"/>
            <pc:sldLayoutMk cId="0" sldId="2147483681"/>
          </pc:sldLayoutMkLst>
        </pc:sldLayoutChg>
      </pc:sldMasterChg>
    </pc:docChg>
  </pc:docChgLst>
  <pc:docChgLst>
    <pc:chgData name="chodan1219@gmail.com" userId="S::urn:spo:guest#chodan1219@gmail.com::" providerId="AD" clId="Web-{8D948A7D-7F8C-1931-9BD9-5C884F859C40}"/>
    <pc:docChg chg="addSld delSld modSld sldOrd modSection">
      <pc:chgData name="chodan1219@gmail.com" userId="S::urn:spo:guest#chodan1219@gmail.com::" providerId="AD" clId="Web-{8D948A7D-7F8C-1931-9BD9-5C884F859C40}" dt="2025-02-09T15:17:01.869" v="1878" actId="20577"/>
      <pc:docMkLst>
        <pc:docMk/>
      </pc:docMkLst>
      <pc:sldChg chg="ord">
        <pc:chgData name="chodan1219@gmail.com" userId="S::urn:spo:guest#chodan1219@gmail.com::" providerId="AD" clId="Web-{8D948A7D-7F8C-1931-9BD9-5C884F859C40}" dt="2025-02-09T10:06:43.039" v="179"/>
        <pc:sldMkLst>
          <pc:docMk/>
          <pc:sldMk cId="0" sldId="312"/>
        </pc:sldMkLst>
      </pc:sldChg>
      <pc:sldChg chg="modSp">
        <pc:chgData name="chodan1219@gmail.com" userId="S::urn:spo:guest#chodan1219@gmail.com::" providerId="AD" clId="Web-{8D948A7D-7F8C-1931-9BD9-5C884F859C40}" dt="2025-02-09T09:28:52.751" v="4" actId="20577"/>
        <pc:sldMkLst>
          <pc:docMk/>
          <pc:sldMk cId="2564208617" sldId="318"/>
        </pc:sldMkLst>
        <pc:spChg chg="mod">
          <ac:chgData name="chodan1219@gmail.com" userId="S::urn:spo:guest#chodan1219@gmail.com::" providerId="AD" clId="Web-{8D948A7D-7F8C-1931-9BD9-5C884F859C40}" dt="2025-02-09T09:28:52.751" v="4" actId="20577"/>
          <ac:spMkLst>
            <pc:docMk/>
            <pc:sldMk cId="2564208617" sldId="318"/>
            <ac:spMk id="11" creationId="{88158AD7-8E58-E4E4-3F27-C2085F69233A}"/>
          </ac:spMkLst>
        </pc:spChg>
      </pc:sldChg>
      <pc:sldChg chg="modSp">
        <pc:chgData name="chodan1219@gmail.com" userId="S::urn:spo:guest#chodan1219@gmail.com::" providerId="AD" clId="Web-{8D948A7D-7F8C-1931-9BD9-5C884F859C40}" dt="2025-02-09T09:44:18.567" v="90" actId="20577"/>
        <pc:sldMkLst>
          <pc:docMk/>
          <pc:sldMk cId="3816141492" sldId="330"/>
        </pc:sldMkLst>
        <pc:spChg chg="mod">
          <ac:chgData name="chodan1219@gmail.com" userId="S::urn:spo:guest#chodan1219@gmail.com::" providerId="AD" clId="Web-{8D948A7D-7F8C-1931-9BD9-5C884F859C40}" dt="2025-02-09T09:44:18.567" v="90" actId="20577"/>
          <ac:spMkLst>
            <pc:docMk/>
            <pc:sldMk cId="3816141492" sldId="330"/>
            <ac:spMk id="2" creationId="{835FE40C-A6C7-9F53-D6A4-869E6A37FBAE}"/>
          </ac:spMkLst>
        </pc:spChg>
      </pc:sldChg>
      <pc:sldChg chg="modSp">
        <pc:chgData name="chodan1219@gmail.com" userId="S::urn:spo:guest#chodan1219@gmail.com::" providerId="AD" clId="Web-{8D948A7D-7F8C-1931-9BD9-5C884F859C40}" dt="2025-02-09T12:16:35.121" v="827" actId="20577"/>
        <pc:sldMkLst>
          <pc:docMk/>
          <pc:sldMk cId="3518776771" sldId="333"/>
        </pc:sldMkLst>
        <pc:spChg chg="mod">
          <ac:chgData name="chodan1219@gmail.com" userId="S::urn:spo:guest#chodan1219@gmail.com::" providerId="AD" clId="Web-{8D948A7D-7F8C-1931-9BD9-5C884F859C40}" dt="2025-02-09T12:16:35.121" v="827" actId="20577"/>
          <ac:spMkLst>
            <pc:docMk/>
            <pc:sldMk cId="3518776771" sldId="333"/>
            <ac:spMk id="38" creationId="{A9E0BC4F-CDDF-D64D-8402-292CE27252B5}"/>
          </ac:spMkLst>
        </pc:spChg>
      </pc:sldChg>
      <pc:sldChg chg="addSp delSp modSp">
        <pc:chgData name="chodan1219@gmail.com" userId="S::urn:spo:guest#chodan1219@gmail.com::" providerId="AD" clId="Web-{8D948A7D-7F8C-1931-9BD9-5C884F859C40}" dt="2025-02-09T11:18:59.960" v="184" actId="20577"/>
        <pc:sldMkLst>
          <pc:docMk/>
          <pc:sldMk cId="1752501828" sldId="335"/>
        </pc:sldMkLst>
        <pc:spChg chg="mod">
          <ac:chgData name="chodan1219@gmail.com" userId="S::urn:spo:guest#chodan1219@gmail.com::" providerId="AD" clId="Web-{8D948A7D-7F8C-1931-9BD9-5C884F859C40}" dt="2025-02-09T11:18:59.960" v="184" actId="20577"/>
          <ac:spMkLst>
            <pc:docMk/>
            <pc:sldMk cId="1752501828" sldId="335"/>
            <ac:spMk id="2" creationId="{82C0571F-00D7-CA00-F21E-DBCD854DEEF1}"/>
          </ac:spMkLst>
        </pc:spChg>
        <pc:spChg chg="add mod">
          <ac:chgData name="chodan1219@gmail.com" userId="S::urn:spo:guest#chodan1219@gmail.com::" providerId="AD" clId="Web-{8D948A7D-7F8C-1931-9BD9-5C884F859C40}" dt="2025-02-09T09:39:37.275" v="55" actId="1076"/>
          <ac:spMkLst>
            <pc:docMk/>
            <pc:sldMk cId="1752501828" sldId="335"/>
            <ac:spMk id="7" creationId="{3EB6BE8B-7122-60D0-3FDF-DE35FD228A18}"/>
          </ac:spMkLst>
        </pc:spChg>
        <pc:spChg chg="add mod">
          <ac:chgData name="chodan1219@gmail.com" userId="S::urn:spo:guest#chodan1219@gmail.com::" providerId="AD" clId="Web-{8D948A7D-7F8C-1931-9BD9-5C884F859C40}" dt="2025-02-09T09:43:39.550" v="84" actId="20577"/>
          <ac:spMkLst>
            <pc:docMk/>
            <pc:sldMk cId="1752501828" sldId="335"/>
            <ac:spMk id="8" creationId="{B1DB5E13-AC7D-74BE-6D07-999594558C13}"/>
          </ac:spMkLst>
        </pc:spChg>
        <pc:spChg chg="del mod">
          <ac:chgData name="chodan1219@gmail.com" userId="S::urn:spo:guest#chodan1219@gmail.com::" providerId="AD" clId="Web-{8D948A7D-7F8C-1931-9BD9-5C884F859C40}" dt="2025-02-09T09:42:10.218" v="63"/>
          <ac:spMkLst>
            <pc:docMk/>
            <pc:sldMk cId="1752501828" sldId="335"/>
            <ac:spMk id="14" creationId="{48844636-1E0F-6026-8292-326A44F1615F}"/>
          </ac:spMkLst>
        </pc:spChg>
        <pc:picChg chg="mod">
          <ac:chgData name="chodan1219@gmail.com" userId="S::urn:spo:guest#chodan1219@gmail.com::" providerId="AD" clId="Web-{8D948A7D-7F8C-1931-9BD9-5C884F859C40}" dt="2025-02-09T09:39:22.478" v="52" actId="1076"/>
          <ac:picMkLst>
            <pc:docMk/>
            <pc:sldMk cId="1752501828" sldId="335"/>
            <ac:picMk id="3" creationId="{50CB7D73-F7B1-DD6D-5229-2BF50B9F1F25}"/>
          </ac:picMkLst>
        </pc:picChg>
        <pc:picChg chg="mod">
          <ac:chgData name="chodan1219@gmail.com" userId="S::urn:spo:guest#chodan1219@gmail.com::" providerId="AD" clId="Web-{8D948A7D-7F8C-1931-9BD9-5C884F859C40}" dt="2025-02-09T09:42:25.266" v="67" actId="14100"/>
          <ac:picMkLst>
            <pc:docMk/>
            <pc:sldMk cId="1752501828" sldId="335"/>
            <ac:picMk id="4" creationId="{267EF15E-3883-D87E-0CB2-2623E9D02963}"/>
          </ac:picMkLst>
        </pc:picChg>
        <pc:picChg chg="mod">
          <ac:chgData name="chodan1219@gmail.com" userId="S::urn:spo:guest#chodan1219@gmail.com::" providerId="AD" clId="Web-{8D948A7D-7F8C-1931-9BD9-5C884F859C40}" dt="2025-02-09T09:40:56.872" v="58" actId="14100"/>
          <ac:picMkLst>
            <pc:docMk/>
            <pc:sldMk cId="1752501828" sldId="335"/>
            <ac:picMk id="5" creationId="{182BE810-3AD3-5AF1-122C-344B330DF10F}"/>
          </ac:picMkLst>
        </pc:picChg>
        <pc:picChg chg="mod">
          <ac:chgData name="chodan1219@gmail.com" userId="S::urn:spo:guest#chodan1219@gmail.com::" providerId="AD" clId="Web-{8D948A7D-7F8C-1931-9BD9-5C884F859C40}" dt="2025-02-09T09:43:44.988" v="86" actId="14100"/>
          <ac:picMkLst>
            <pc:docMk/>
            <pc:sldMk cId="1752501828" sldId="335"/>
            <ac:picMk id="6" creationId="{44E6F6EC-269C-B645-684C-D157A81C051E}"/>
          </ac:picMkLst>
        </pc:picChg>
        <pc:picChg chg="add del mod">
          <ac:chgData name="chodan1219@gmail.com" userId="S::urn:spo:guest#chodan1219@gmail.com::" providerId="AD" clId="Web-{8D948A7D-7F8C-1931-9BD9-5C884F859C40}" dt="2025-02-09T09:45:34.257" v="92"/>
          <ac:picMkLst>
            <pc:docMk/>
            <pc:sldMk cId="1752501828" sldId="335"/>
            <ac:picMk id="9" creationId="{463C6393-7F6D-5A64-03CC-7843E27D2479}"/>
          </ac:picMkLst>
        </pc:picChg>
      </pc:sldChg>
      <pc:sldChg chg="new del">
        <pc:chgData name="chodan1219@gmail.com" userId="S::urn:spo:guest#chodan1219@gmail.com::" providerId="AD" clId="Web-{8D948A7D-7F8C-1931-9BD9-5C884F859C40}" dt="2025-02-09T09:53:11.915" v="98"/>
        <pc:sldMkLst>
          <pc:docMk/>
          <pc:sldMk cId="143492544" sldId="336"/>
        </pc:sldMkLst>
      </pc:sldChg>
      <pc:sldChg chg="addSp delSp modSp add ord">
        <pc:chgData name="chodan1219@gmail.com" userId="S::urn:spo:guest#chodan1219@gmail.com::" providerId="AD" clId="Web-{8D948A7D-7F8C-1931-9BD9-5C884F859C40}" dt="2025-02-09T12:05:08.073" v="540"/>
        <pc:sldMkLst>
          <pc:docMk/>
          <pc:sldMk cId="810341575" sldId="336"/>
        </pc:sldMkLst>
        <pc:spChg chg="del mod">
          <ac:chgData name="chodan1219@gmail.com" userId="S::urn:spo:guest#chodan1219@gmail.com::" providerId="AD" clId="Web-{8D948A7D-7F8C-1931-9BD9-5C884F859C40}" dt="2025-02-09T11:46:13.671" v="455"/>
          <ac:spMkLst>
            <pc:docMk/>
            <pc:sldMk cId="810341575" sldId="336"/>
            <ac:spMk id="5" creationId="{60681C35-9682-0EC1-ABDE-6BB70D2875DA}"/>
          </ac:spMkLst>
        </pc:spChg>
        <pc:spChg chg="del">
          <ac:chgData name="chodan1219@gmail.com" userId="S::urn:spo:guest#chodan1219@gmail.com::" providerId="AD" clId="Web-{8D948A7D-7F8C-1931-9BD9-5C884F859C40}" dt="2025-02-09T11:45:36.639" v="445"/>
          <ac:spMkLst>
            <pc:docMk/>
            <pc:sldMk cId="810341575" sldId="336"/>
            <ac:spMk id="11" creationId="{32A477CF-AB4D-1F28-6562-DA8A0ABEF233}"/>
          </ac:spMkLst>
        </pc:spChg>
        <pc:spChg chg="del mod">
          <ac:chgData name="chodan1219@gmail.com" userId="S::urn:spo:guest#chodan1219@gmail.com::" providerId="AD" clId="Web-{8D948A7D-7F8C-1931-9BD9-5C884F859C40}" dt="2025-02-09T11:49:48.176" v="472"/>
          <ac:spMkLst>
            <pc:docMk/>
            <pc:sldMk cId="810341575" sldId="336"/>
            <ac:spMk id="19" creationId="{40F6CDC8-A853-EEA7-371C-8F5D46E96549}"/>
          </ac:spMkLst>
        </pc:spChg>
        <pc:spChg chg="mod">
          <ac:chgData name="chodan1219@gmail.com" userId="S::urn:spo:guest#chodan1219@gmail.com::" providerId="AD" clId="Web-{8D948A7D-7F8C-1931-9BD9-5C884F859C40}" dt="2025-02-09T11:45:42.857" v="447" actId="14100"/>
          <ac:spMkLst>
            <pc:docMk/>
            <pc:sldMk cId="810341575" sldId="336"/>
            <ac:spMk id="20" creationId="{15D11FC2-C5D1-09A9-A81D-7A2D680B7A5A}"/>
          </ac:spMkLst>
        </pc:spChg>
        <pc:spChg chg="del">
          <ac:chgData name="chodan1219@gmail.com" userId="S::urn:spo:guest#chodan1219@gmail.com::" providerId="AD" clId="Web-{8D948A7D-7F8C-1931-9BD9-5C884F859C40}" dt="2025-02-09T11:45:35.623" v="444"/>
          <ac:spMkLst>
            <pc:docMk/>
            <pc:sldMk cId="810341575" sldId="336"/>
            <ac:spMk id="21" creationId="{BB686054-176D-39EC-9047-75E90775B148}"/>
          </ac:spMkLst>
        </pc:spChg>
        <pc:spChg chg="mod">
          <ac:chgData name="chodan1219@gmail.com" userId="S::urn:spo:guest#chodan1219@gmail.com::" providerId="AD" clId="Web-{8D948A7D-7F8C-1931-9BD9-5C884F859C40}" dt="2025-02-09T11:46:52.578" v="462" actId="1076"/>
          <ac:spMkLst>
            <pc:docMk/>
            <pc:sldMk cId="810341575" sldId="336"/>
            <ac:spMk id="22" creationId="{67CF9778-7CC2-71F8-4B7F-999D9F2A0FD5}"/>
          </ac:spMkLst>
        </pc:spChg>
        <pc:spChg chg="del">
          <ac:chgData name="chodan1219@gmail.com" userId="S::urn:spo:guest#chodan1219@gmail.com::" providerId="AD" clId="Web-{8D948A7D-7F8C-1931-9BD9-5C884F859C40}" dt="2025-02-09T11:45:38.123" v="446"/>
          <ac:spMkLst>
            <pc:docMk/>
            <pc:sldMk cId="810341575" sldId="336"/>
            <ac:spMk id="24" creationId="{ABEC042C-B82D-B77F-1D3F-524094865C70}"/>
          </ac:spMkLst>
        </pc:spChg>
        <pc:spChg chg="mod">
          <ac:chgData name="chodan1219@gmail.com" userId="S::urn:spo:guest#chodan1219@gmail.com::" providerId="AD" clId="Web-{8D948A7D-7F8C-1931-9BD9-5C884F859C40}" dt="2025-02-09T11:45:49.326" v="449" actId="1076"/>
          <ac:spMkLst>
            <pc:docMk/>
            <pc:sldMk cId="810341575" sldId="336"/>
            <ac:spMk id="25" creationId="{9139620B-4436-A787-41D8-3AFED1376DB8}"/>
          </ac:spMkLst>
        </pc:spChg>
        <pc:picChg chg="add mod ord">
          <ac:chgData name="chodan1219@gmail.com" userId="S::urn:spo:guest#chodan1219@gmail.com::" providerId="AD" clId="Web-{8D948A7D-7F8C-1931-9BD9-5C884F859C40}" dt="2025-02-09T11:47:03.047" v="466" actId="1076"/>
          <ac:picMkLst>
            <pc:docMk/>
            <pc:sldMk cId="810341575" sldId="336"/>
            <ac:picMk id="3" creationId="{DB7D82A7-7EA0-A7C5-D5CE-340B84667C46}"/>
          </ac:picMkLst>
        </pc:picChg>
        <pc:picChg chg="del">
          <ac:chgData name="chodan1219@gmail.com" userId="S::urn:spo:guest#chodan1219@gmail.com::" providerId="AD" clId="Web-{8D948A7D-7F8C-1931-9BD9-5C884F859C40}" dt="2025-02-09T11:45:07.435" v="436"/>
          <ac:picMkLst>
            <pc:docMk/>
            <pc:sldMk cId="810341575" sldId="336"/>
            <ac:picMk id="4" creationId="{00E4D389-3C18-51C8-6612-33B1597F6F56}"/>
          </ac:picMkLst>
        </pc:picChg>
        <pc:picChg chg="add mod ord">
          <ac:chgData name="chodan1219@gmail.com" userId="S::urn:spo:guest#chodan1219@gmail.com::" providerId="AD" clId="Web-{8D948A7D-7F8C-1931-9BD9-5C884F859C40}" dt="2025-02-09T11:47:01.969" v="465" actId="1076"/>
          <ac:picMkLst>
            <pc:docMk/>
            <pc:sldMk cId="810341575" sldId="336"/>
            <ac:picMk id="6" creationId="{7AE7CA76-7CFF-A7A7-8E48-6E599409396E}"/>
          </ac:picMkLst>
        </pc:picChg>
        <pc:picChg chg="add mod">
          <ac:chgData name="chodan1219@gmail.com" userId="S::urn:spo:guest#chodan1219@gmail.com::" providerId="AD" clId="Web-{8D948A7D-7F8C-1931-9BD9-5C884F859C40}" dt="2025-02-09T11:49:49.738" v="473" actId="1076"/>
          <ac:picMkLst>
            <pc:docMk/>
            <pc:sldMk cId="810341575" sldId="336"/>
            <ac:picMk id="7" creationId="{1C614A09-3856-D18A-D678-941C5C80ED62}"/>
          </ac:picMkLst>
        </pc:picChg>
        <pc:picChg chg="del">
          <ac:chgData name="chodan1219@gmail.com" userId="S::urn:spo:guest#chodan1219@gmail.com::" providerId="AD" clId="Web-{8D948A7D-7F8C-1931-9BD9-5C884F859C40}" dt="2025-02-09T11:45:08.325" v="437"/>
          <ac:picMkLst>
            <pc:docMk/>
            <pc:sldMk cId="810341575" sldId="336"/>
            <ac:picMk id="8" creationId="{16860914-28FF-4222-80F0-EEC969F092D1}"/>
          </ac:picMkLst>
        </pc:picChg>
        <pc:picChg chg="del">
          <ac:chgData name="chodan1219@gmail.com" userId="S::urn:spo:guest#chodan1219@gmail.com::" providerId="AD" clId="Web-{8D948A7D-7F8C-1931-9BD9-5C884F859C40}" dt="2025-02-09T11:45:10.200" v="439"/>
          <ac:picMkLst>
            <pc:docMk/>
            <pc:sldMk cId="810341575" sldId="336"/>
            <ac:picMk id="13" creationId="{E0D8DAB1-B951-E1C9-4374-250F5B2E9DFB}"/>
          </ac:picMkLst>
        </pc:picChg>
        <pc:picChg chg="del">
          <ac:chgData name="chodan1219@gmail.com" userId="S::urn:spo:guest#chodan1219@gmail.com::" providerId="AD" clId="Web-{8D948A7D-7F8C-1931-9BD9-5C884F859C40}" dt="2025-02-09T11:45:09.357" v="438"/>
          <ac:picMkLst>
            <pc:docMk/>
            <pc:sldMk cId="810341575" sldId="336"/>
            <ac:picMk id="15" creationId="{5ECA4187-6BC1-22B2-F354-AF47A26A99CD}"/>
          </ac:picMkLst>
        </pc:picChg>
      </pc:sldChg>
      <pc:sldChg chg="addSp delSp modSp">
        <pc:chgData name="chodan1219@gmail.com" userId="S::urn:spo:guest#chodan1219@gmail.com::" providerId="AD" clId="Web-{8D948A7D-7F8C-1931-9BD9-5C884F859C40}" dt="2025-02-09T11:53:49.603" v="481"/>
        <pc:sldMkLst>
          <pc:docMk/>
          <pc:sldMk cId="524084888" sldId="337"/>
        </pc:sldMkLst>
        <pc:picChg chg="add del mod">
          <ac:chgData name="chodan1219@gmail.com" userId="S::urn:spo:guest#chodan1219@gmail.com::" providerId="AD" clId="Web-{8D948A7D-7F8C-1931-9BD9-5C884F859C40}" dt="2025-02-09T11:53:41.978" v="479"/>
          <ac:picMkLst>
            <pc:docMk/>
            <pc:sldMk cId="524084888" sldId="337"/>
            <ac:picMk id="2" creationId="{F1ED9760-F9C9-E336-8371-9C83A1414319}"/>
          </ac:picMkLst>
        </pc:picChg>
        <pc:picChg chg="add del mod">
          <ac:chgData name="chodan1219@gmail.com" userId="S::urn:spo:guest#chodan1219@gmail.com::" providerId="AD" clId="Web-{8D948A7D-7F8C-1931-9BD9-5C884F859C40}" dt="2025-02-09T11:53:49.603" v="481"/>
          <ac:picMkLst>
            <pc:docMk/>
            <pc:sldMk cId="524084888" sldId="337"/>
            <ac:picMk id="5" creationId="{AB2F228C-A805-6267-076A-E2413CFF5BDE}"/>
          </ac:picMkLst>
        </pc:picChg>
      </pc:sldChg>
      <pc:sldChg chg="new del">
        <pc:chgData name="chodan1219@gmail.com" userId="S::urn:spo:guest#chodan1219@gmail.com::" providerId="AD" clId="Web-{8D948A7D-7F8C-1931-9BD9-5C884F859C40}" dt="2025-02-09T09:52:33.679" v="96"/>
        <pc:sldMkLst>
          <pc:docMk/>
          <pc:sldMk cId="2410374129" sldId="337"/>
        </pc:sldMkLst>
      </pc:sldChg>
      <pc:sldChg chg="add">
        <pc:chgData name="chodan1219@gmail.com" userId="S::urn:spo:guest#chodan1219@gmail.com::" providerId="AD" clId="Web-{8D948A7D-7F8C-1931-9BD9-5C884F859C40}" dt="2025-02-09T09:52:27.195" v="95"/>
        <pc:sldMkLst>
          <pc:docMk/>
          <pc:sldMk cId="872793304" sldId="338"/>
        </pc:sldMkLst>
      </pc:sldChg>
      <pc:sldChg chg="addSp delSp modSp add">
        <pc:chgData name="chodan1219@gmail.com" userId="S::urn:spo:guest#chodan1219@gmail.com::" providerId="AD" clId="Web-{8D948A7D-7F8C-1931-9BD9-5C884F859C40}" dt="2025-02-09T11:20:36.399" v="198" actId="20577"/>
        <pc:sldMkLst>
          <pc:docMk/>
          <pc:sldMk cId="2724650822" sldId="339"/>
        </pc:sldMkLst>
        <pc:spChg chg="mod">
          <ac:chgData name="chodan1219@gmail.com" userId="S::urn:spo:guest#chodan1219@gmail.com::" providerId="AD" clId="Web-{8D948A7D-7F8C-1931-9BD9-5C884F859C40}" dt="2025-02-09T11:17:29.723" v="183" actId="1076"/>
          <ac:spMkLst>
            <pc:docMk/>
            <pc:sldMk cId="2724650822" sldId="339"/>
            <ac:spMk id="9" creationId="{A3BFFEF0-D7C1-2292-760E-2EC0E161CF64}"/>
          </ac:spMkLst>
        </pc:spChg>
        <pc:spChg chg="del">
          <ac:chgData name="chodan1219@gmail.com" userId="S::urn:spo:guest#chodan1219@gmail.com::" providerId="AD" clId="Web-{8D948A7D-7F8C-1931-9BD9-5C884F859C40}" dt="2025-02-09T09:58:42.412" v="139"/>
          <ac:spMkLst>
            <pc:docMk/>
            <pc:sldMk cId="2724650822" sldId="339"/>
            <ac:spMk id="14" creationId="{35D7413E-AB66-99C8-58A7-645932732AF0}"/>
          </ac:spMkLst>
        </pc:spChg>
        <pc:spChg chg="del">
          <ac:chgData name="chodan1219@gmail.com" userId="S::urn:spo:guest#chodan1219@gmail.com::" providerId="AD" clId="Web-{8D948A7D-7F8C-1931-9BD9-5C884F859C40}" dt="2025-02-09T09:58:45.725" v="142"/>
          <ac:spMkLst>
            <pc:docMk/>
            <pc:sldMk cId="2724650822" sldId="339"/>
            <ac:spMk id="15" creationId="{75C4DDAC-BBDD-86F6-EB10-FFBBF4DC4F61}"/>
          </ac:spMkLst>
        </pc:spChg>
        <pc:spChg chg="del">
          <ac:chgData name="chodan1219@gmail.com" userId="S::urn:spo:guest#chodan1219@gmail.com::" providerId="AD" clId="Web-{8D948A7D-7F8C-1931-9BD9-5C884F859C40}" dt="2025-02-09T09:58:49.522" v="145"/>
          <ac:spMkLst>
            <pc:docMk/>
            <pc:sldMk cId="2724650822" sldId="339"/>
            <ac:spMk id="22" creationId="{479C195D-322F-931D-8224-B6230F55A070}"/>
          </ac:spMkLst>
        </pc:spChg>
        <pc:spChg chg="del mod">
          <ac:chgData name="chodan1219@gmail.com" userId="S::urn:spo:guest#chodan1219@gmail.com::" providerId="AD" clId="Web-{8D948A7D-7F8C-1931-9BD9-5C884F859C40}" dt="2025-02-09T09:58:48.584" v="144"/>
          <ac:spMkLst>
            <pc:docMk/>
            <pc:sldMk cId="2724650822" sldId="339"/>
            <ac:spMk id="23" creationId="{925D4D6D-541E-55DA-9DEA-7A01FF516901}"/>
          </ac:spMkLst>
        </pc:spChg>
        <pc:spChg chg="mod">
          <ac:chgData name="chodan1219@gmail.com" userId="S::urn:spo:guest#chodan1219@gmail.com::" providerId="AD" clId="Web-{8D948A7D-7F8C-1931-9BD9-5C884F859C40}" dt="2025-02-09T11:20:36.399" v="198" actId="20577"/>
          <ac:spMkLst>
            <pc:docMk/>
            <pc:sldMk cId="2724650822" sldId="339"/>
            <ac:spMk id="27" creationId="{6AFDFEA6-BE60-29D1-AAD6-F16179E23AD0}"/>
          </ac:spMkLst>
        </pc:spChg>
        <pc:spChg chg="del">
          <ac:chgData name="chodan1219@gmail.com" userId="S::urn:spo:guest#chodan1219@gmail.com::" providerId="AD" clId="Web-{8D948A7D-7F8C-1931-9BD9-5C884F859C40}" dt="2025-02-09T09:58:50.490" v="146"/>
          <ac:spMkLst>
            <pc:docMk/>
            <pc:sldMk cId="2724650822" sldId="339"/>
            <ac:spMk id="34" creationId="{5CAB2932-85D8-5139-2DA3-8A5A9C1A2414}"/>
          </ac:spMkLst>
        </pc:spChg>
        <pc:spChg chg="del mod">
          <ac:chgData name="chodan1219@gmail.com" userId="S::urn:spo:guest#chodan1219@gmail.com::" providerId="AD" clId="Web-{8D948A7D-7F8C-1931-9BD9-5C884F859C40}" dt="2025-02-09T10:00:03.571" v="155"/>
          <ac:spMkLst>
            <pc:docMk/>
            <pc:sldMk cId="2724650822" sldId="339"/>
            <ac:spMk id="40" creationId="{E32B39FB-39B7-CC22-13B9-0F5658BE119D}"/>
          </ac:spMkLst>
        </pc:spChg>
        <pc:spChg chg="del">
          <ac:chgData name="chodan1219@gmail.com" userId="S::urn:spo:guest#chodan1219@gmail.com::" providerId="AD" clId="Web-{8D948A7D-7F8C-1931-9BD9-5C884F859C40}" dt="2025-02-09T10:00:06.024" v="156"/>
          <ac:spMkLst>
            <pc:docMk/>
            <pc:sldMk cId="2724650822" sldId="339"/>
            <ac:spMk id="44" creationId="{B3A0F612-E0A7-B15D-B7D6-41E36A7AC2D9}"/>
          </ac:spMkLst>
        </pc:spChg>
        <pc:spChg chg="mod">
          <ac:chgData name="chodan1219@gmail.com" userId="S::urn:spo:guest#chodan1219@gmail.com::" providerId="AD" clId="Web-{8D948A7D-7F8C-1931-9BD9-5C884F859C40}" dt="2025-02-09T10:03:28.204" v="170" actId="20577"/>
          <ac:spMkLst>
            <pc:docMk/>
            <pc:sldMk cId="2724650822" sldId="339"/>
            <ac:spMk id="46" creationId="{ABA6FB3D-26E2-A016-656D-5ABE2AA94BA8}"/>
          </ac:spMkLst>
        </pc:spChg>
        <pc:picChg chg="add mod">
          <ac:chgData name="chodan1219@gmail.com" userId="S::urn:spo:guest#chodan1219@gmail.com::" providerId="AD" clId="Web-{8D948A7D-7F8C-1931-9BD9-5C884F859C40}" dt="2025-02-09T11:17:11.848" v="181" actId="1076"/>
          <ac:picMkLst>
            <pc:docMk/>
            <pc:sldMk cId="2724650822" sldId="339"/>
            <ac:picMk id="3" creationId="{AB695B92-8C17-BF44-20A4-BCACD938909F}"/>
          </ac:picMkLst>
        </pc:picChg>
        <pc:picChg chg="del">
          <ac:chgData name="chodan1219@gmail.com" userId="S::urn:spo:guest#chodan1219@gmail.com::" providerId="AD" clId="Web-{8D948A7D-7F8C-1931-9BD9-5C884F859C40}" dt="2025-02-09T09:58:41.146" v="137"/>
          <ac:picMkLst>
            <pc:docMk/>
            <pc:sldMk cId="2724650822" sldId="339"/>
            <ac:picMk id="4" creationId="{0E69B5D3-A6AB-DEC1-4E19-242C707B26FA}"/>
          </ac:picMkLst>
        </pc:picChg>
        <pc:picChg chg="add mod">
          <ac:chgData name="chodan1219@gmail.com" userId="S::urn:spo:guest#chodan1219@gmail.com::" providerId="AD" clId="Web-{8D948A7D-7F8C-1931-9BD9-5C884F859C40}" dt="2025-02-09T09:56:41.470" v="127" actId="14100"/>
          <ac:picMkLst>
            <pc:docMk/>
            <pc:sldMk cId="2724650822" sldId="339"/>
            <ac:picMk id="5" creationId="{AF2D12E2-7299-00D3-0263-439D43E32B3F}"/>
          </ac:picMkLst>
        </pc:picChg>
        <pc:picChg chg="del">
          <ac:chgData name="chodan1219@gmail.com" userId="S::urn:spo:guest#chodan1219@gmail.com::" providerId="AD" clId="Web-{8D948A7D-7F8C-1931-9BD9-5C884F859C40}" dt="2025-02-09T09:58:41.756" v="138"/>
          <ac:picMkLst>
            <pc:docMk/>
            <pc:sldMk cId="2724650822" sldId="339"/>
            <ac:picMk id="6" creationId="{CA3FD826-E193-9BB0-E5D8-E96193CBA906}"/>
          </ac:picMkLst>
        </pc:picChg>
        <pc:picChg chg="add mod">
          <ac:chgData name="chodan1219@gmail.com" userId="S::urn:spo:guest#chodan1219@gmail.com::" providerId="AD" clId="Web-{8D948A7D-7F8C-1931-9BD9-5C884F859C40}" dt="2025-02-09T11:17:25.895" v="182" actId="1076"/>
          <ac:picMkLst>
            <pc:docMk/>
            <pc:sldMk cId="2724650822" sldId="339"/>
            <ac:picMk id="7" creationId="{6C42E9FB-B620-1DF3-5D7A-AFB05D4676F1}"/>
          </ac:picMkLst>
        </pc:picChg>
        <pc:picChg chg="del">
          <ac:chgData name="chodan1219@gmail.com" userId="S::urn:spo:guest#chodan1219@gmail.com::" providerId="AD" clId="Web-{8D948A7D-7F8C-1931-9BD9-5C884F859C40}" dt="2025-02-09T09:58:54.459" v="147"/>
          <ac:picMkLst>
            <pc:docMk/>
            <pc:sldMk cId="2724650822" sldId="339"/>
            <ac:picMk id="8" creationId="{74ED8B43-487E-DAF9-F434-CF9993A97912}"/>
          </ac:picMkLst>
        </pc:picChg>
        <pc:picChg chg="add mod">
          <ac:chgData name="chodan1219@gmail.com" userId="S::urn:spo:guest#chodan1219@gmail.com::" providerId="AD" clId="Web-{8D948A7D-7F8C-1931-9BD9-5C884F859C40}" dt="2025-02-09T10:00:46.964" v="161" actId="14100"/>
          <ac:picMkLst>
            <pc:docMk/>
            <pc:sldMk cId="2724650822" sldId="339"/>
            <ac:picMk id="10" creationId="{0AAA6903-DB60-0472-B941-3BF891C84C6F}"/>
          </ac:picMkLst>
        </pc:picChg>
        <pc:picChg chg="del">
          <ac:chgData name="chodan1219@gmail.com" userId="S::urn:spo:guest#chodan1219@gmail.com::" providerId="AD" clId="Web-{8D948A7D-7F8C-1931-9BD9-5C884F859C40}" dt="2025-02-09T09:58:55.194" v="148"/>
          <ac:picMkLst>
            <pc:docMk/>
            <pc:sldMk cId="2724650822" sldId="339"/>
            <ac:picMk id="11" creationId="{52F76CD7-EFF2-5EF5-AB00-2B75753043FF}"/>
          </ac:picMkLst>
        </pc:picChg>
        <pc:picChg chg="add del mod">
          <ac:chgData name="chodan1219@gmail.com" userId="S::urn:spo:guest#chodan1219@gmail.com::" providerId="AD" clId="Web-{8D948A7D-7F8C-1931-9BD9-5C884F859C40}" dt="2025-02-09T10:04:44.035" v="173"/>
          <ac:picMkLst>
            <pc:docMk/>
            <pc:sldMk cId="2724650822" sldId="339"/>
            <ac:picMk id="12" creationId="{930506CB-0F20-2B9E-5405-86D021526DAE}"/>
          </ac:picMkLst>
        </pc:picChg>
        <pc:picChg chg="del">
          <ac:chgData name="chodan1219@gmail.com" userId="S::urn:spo:guest#chodan1219@gmail.com::" providerId="AD" clId="Web-{8D948A7D-7F8C-1931-9BD9-5C884F859C40}" dt="2025-02-09T09:58:55.897" v="149"/>
          <ac:picMkLst>
            <pc:docMk/>
            <pc:sldMk cId="2724650822" sldId="339"/>
            <ac:picMk id="13" creationId="{9DEDDCC3-033D-DD3F-72F7-053D97B4EA68}"/>
          </ac:picMkLst>
        </pc:picChg>
        <pc:picChg chg="del">
          <ac:chgData name="chodan1219@gmail.com" userId="S::urn:spo:guest#chodan1219@gmail.com::" providerId="AD" clId="Web-{8D948A7D-7F8C-1931-9BD9-5C884F859C40}" dt="2025-02-09T09:53:45.760" v="100"/>
          <ac:picMkLst>
            <pc:docMk/>
            <pc:sldMk cId="2724650822" sldId="339"/>
            <ac:picMk id="25" creationId="{2C577EBC-F831-496F-AEC5-53A546341263}"/>
          </ac:picMkLst>
        </pc:picChg>
        <pc:picChg chg="del mod">
          <ac:chgData name="chodan1219@gmail.com" userId="S::urn:spo:guest#chodan1219@gmail.com::" providerId="AD" clId="Web-{8D948A7D-7F8C-1931-9BD9-5C884F859C40}" dt="2025-02-09T09:55:56.109" v="122"/>
          <ac:picMkLst>
            <pc:docMk/>
            <pc:sldMk cId="2724650822" sldId="339"/>
            <ac:picMk id="33" creationId="{EC018998-D81A-160A-413C-8C8994809621}"/>
          </ac:picMkLst>
        </pc:picChg>
        <pc:picChg chg="del">
          <ac:chgData name="chodan1219@gmail.com" userId="S::urn:spo:guest#chodan1219@gmail.com::" providerId="AD" clId="Web-{8D948A7D-7F8C-1931-9BD9-5C884F859C40}" dt="2025-02-09T09:56:50.111" v="128"/>
          <ac:picMkLst>
            <pc:docMk/>
            <pc:sldMk cId="2724650822" sldId="339"/>
            <ac:picMk id="43" creationId="{9D1E052C-70C1-F505-A407-4822FB1ACBB1}"/>
          </ac:picMkLst>
        </pc:picChg>
        <pc:cxnChg chg="del">
          <ac:chgData name="chodan1219@gmail.com" userId="S::urn:spo:guest#chodan1219@gmail.com::" providerId="AD" clId="Web-{8D948A7D-7F8C-1931-9BD9-5C884F859C40}" dt="2025-02-09T09:58:44.162" v="141"/>
          <ac:cxnSpMkLst>
            <pc:docMk/>
            <pc:sldMk cId="2724650822" sldId="339"/>
            <ac:cxnSpMk id="17" creationId="{6D6A2F47-AA58-DFAD-E1D3-58917764AAD4}"/>
          </ac:cxnSpMkLst>
        </pc:cxnChg>
        <pc:cxnChg chg="del">
          <ac:chgData name="chodan1219@gmail.com" userId="S::urn:spo:guest#chodan1219@gmail.com::" providerId="AD" clId="Web-{8D948A7D-7F8C-1931-9BD9-5C884F859C40}" dt="2025-02-09T09:58:43.021" v="140"/>
          <ac:cxnSpMkLst>
            <pc:docMk/>
            <pc:sldMk cId="2724650822" sldId="339"/>
            <ac:cxnSpMk id="18" creationId="{8B7B07FE-F70C-C70D-64B5-D1DEA950F1C1}"/>
          </ac:cxnSpMkLst>
        </pc:cxnChg>
      </pc:sldChg>
      <pc:sldChg chg="new del">
        <pc:chgData name="chodan1219@gmail.com" userId="S::urn:spo:guest#chodan1219@gmail.com::" providerId="AD" clId="Web-{8D948A7D-7F8C-1931-9BD9-5C884F859C40}" dt="2025-02-09T10:06:18.226" v="178"/>
        <pc:sldMkLst>
          <pc:docMk/>
          <pc:sldMk cId="1659152117" sldId="340"/>
        </pc:sldMkLst>
      </pc:sldChg>
      <pc:sldChg chg="addSp delSp modSp add del ord">
        <pc:chgData name="chodan1219@gmail.com" userId="S::urn:spo:guest#chodan1219@gmail.com::" providerId="AD" clId="Web-{8D948A7D-7F8C-1931-9BD9-5C884F859C40}" dt="2025-02-09T11:56:11.857" v="508" actId="20577"/>
        <pc:sldMkLst>
          <pc:docMk/>
          <pc:sldMk cId="2251156914" sldId="341"/>
        </pc:sldMkLst>
        <pc:spChg chg="mod">
          <ac:chgData name="chodan1219@gmail.com" userId="S::urn:spo:guest#chodan1219@gmail.com::" providerId="AD" clId="Web-{8D948A7D-7F8C-1931-9BD9-5C884F859C40}" dt="2025-02-09T11:23:32.122" v="226" actId="14100"/>
          <ac:spMkLst>
            <pc:docMk/>
            <pc:sldMk cId="2251156914" sldId="341"/>
            <ac:spMk id="7" creationId="{106CB5A1-E20A-E047-2982-F3BB1748E96B}"/>
          </ac:spMkLst>
        </pc:spChg>
        <pc:spChg chg="add mod">
          <ac:chgData name="chodan1219@gmail.com" userId="S::urn:spo:guest#chodan1219@gmail.com::" providerId="AD" clId="Web-{8D948A7D-7F8C-1931-9BD9-5C884F859C40}" dt="2025-02-09T11:30:13.304" v="259" actId="20577"/>
          <ac:spMkLst>
            <pc:docMk/>
            <pc:sldMk cId="2251156914" sldId="341"/>
            <ac:spMk id="8" creationId="{14EBEBA3-74E0-DCDA-DB10-6090B887F9C1}"/>
          </ac:spMkLst>
        </pc:spChg>
        <pc:spChg chg="add mod">
          <ac:chgData name="chodan1219@gmail.com" userId="S::urn:spo:guest#chodan1219@gmail.com::" providerId="AD" clId="Web-{8D948A7D-7F8C-1931-9BD9-5C884F859C40}" dt="2025-02-09T11:56:11.857" v="508" actId="20577"/>
          <ac:spMkLst>
            <pc:docMk/>
            <pc:sldMk cId="2251156914" sldId="341"/>
            <ac:spMk id="10" creationId="{7A2DEB79-DAD5-BCE9-60A3-EB37735E9569}"/>
          </ac:spMkLst>
        </pc:spChg>
        <pc:spChg chg="del mod">
          <ac:chgData name="chodan1219@gmail.com" userId="S::urn:spo:guest#chodan1219@gmail.com::" providerId="AD" clId="Web-{8D948A7D-7F8C-1931-9BD9-5C884F859C40}" dt="2025-02-09T11:23:13.044" v="222"/>
          <ac:spMkLst>
            <pc:docMk/>
            <pc:sldMk cId="2251156914" sldId="341"/>
            <ac:spMk id="11" creationId="{EC569A6A-47BA-1851-127B-CADF7C246B71}"/>
          </ac:spMkLst>
        </pc:spChg>
        <pc:spChg chg="mod">
          <ac:chgData name="chodan1219@gmail.com" userId="S::urn:spo:guest#chodan1219@gmail.com::" providerId="AD" clId="Web-{8D948A7D-7F8C-1931-9BD9-5C884F859C40}" dt="2025-02-09T11:26:09.673" v="247" actId="14100"/>
          <ac:spMkLst>
            <pc:docMk/>
            <pc:sldMk cId="2251156914" sldId="341"/>
            <ac:spMk id="13" creationId="{20A441C7-07E4-3764-56CD-DD09A0BCEC2E}"/>
          </ac:spMkLst>
        </pc:spChg>
        <pc:spChg chg="del mod">
          <ac:chgData name="chodan1219@gmail.com" userId="S::urn:spo:guest#chodan1219@gmail.com::" providerId="AD" clId="Web-{8D948A7D-7F8C-1931-9BD9-5C884F859C40}" dt="2025-02-09T11:22:51.293" v="214"/>
          <ac:spMkLst>
            <pc:docMk/>
            <pc:sldMk cId="2251156914" sldId="341"/>
            <ac:spMk id="17" creationId="{54F715B0-DD6A-1853-51CF-51EFE3FB008D}"/>
          </ac:spMkLst>
        </pc:spChg>
        <pc:spChg chg="del">
          <ac:chgData name="chodan1219@gmail.com" userId="S::urn:spo:guest#chodan1219@gmail.com::" providerId="AD" clId="Web-{8D948A7D-7F8C-1931-9BD9-5C884F859C40}" dt="2025-02-09T11:22:46.215" v="211"/>
          <ac:spMkLst>
            <pc:docMk/>
            <pc:sldMk cId="2251156914" sldId="341"/>
            <ac:spMk id="18" creationId="{2805E2E9-1996-9780-53BA-03A493ED4C32}"/>
          </ac:spMkLst>
        </pc:spChg>
        <pc:spChg chg="add del mod">
          <ac:chgData name="chodan1219@gmail.com" userId="S::urn:spo:guest#chodan1219@gmail.com::" providerId="AD" clId="Web-{8D948A7D-7F8C-1931-9BD9-5C884F859C40}" dt="2025-02-09T11:36:54.610" v="341" actId="14100"/>
          <ac:spMkLst>
            <pc:docMk/>
            <pc:sldMk cId="2251156914" sldId="341"/>
            <ac:spMk id="20" creationId="{E0466575-33D0-60CB-D996-F86F6E121DAB}"/>
          </ac:spMkLst>
        </pc:spChg>
        <pc:spChg chg="mod">
          <ac:chgData name="chodan1219@gmail.com" userId="S::urn:spo:guest#chodan1219@gmail.com::" providerId="AD" clId="Web-{8D948A7D-7F8C-1931-9BD9-5C884F859C40}" dt="2025-02-09T11:38:23.097" v="432" actId="1076"/>
          <ac:spMkLst>
            <pc:docMk/>
            <pc:sldMk cId="2251156914" sldId="341"/>
            <ac:spMk id="21" creationId="{D43AC7D6-8A9F-D971-C03B-735875757B8B}"/>
          </ac:spMkLst>
        </pc:spChg>
        <pc:spChg chg="del">
          <ac:chgData name="chodan1219@gmail.com" userId="S::urn:spo:guest#chodan1219@gmail.com::" providerId="AD" clId="Web-{8D948A7D-7F8C-1931-9BD9-5C884F859C40}" dt="2025-02-09T11:22:47.496" v="212"/>
          <ac:spMkLst>
            <pc:docMk/>
            <pc:sldMk cId="2251156914" sldId="341"/>
            <ac:spMk id="22" creationId="{CA6D8293-F992-BED5-87DD-9E93C5DF46AC}"/>
          </ac:spMkLst>
        </pc:spChg>
        <pc:picChg chg="add mod">
          <ac:chgData name="chodan1219@gmail.com" userId="S::urn:spo:guest#chodan1219@gmail.com::" providerId="AD" clId="Web-{8D948A7D-7F8C-1931-9BD9-5C884F859C40}" dt="2025-02-09T11:29:55.835" v="255" actId="1076"/>
          <ac:picMkLst>
            <pc:docMk/>
            <pc:sldMk cId="2251156914" sldId="341"/>
            <ac:picMk id="3" creationId="{82CAC3F0-03EB-A809-5829-0DACBCF5A806}"/>
          </ac:picMkLst>
        </pc:picChg>
        <pc:picChg chg="del">
          <ac:chgData name="chodan1219@gmail.com" userId="S::urn:spo:guest#chodan1219@gmail.com::" providerId="AD" clId="Web-{8D948A7D-7F8C-1931-9BD9-5C884F859C40}" dt="2025-02-09T11:21:40.292" v="199"/>
          <ac:picMkLst>
            <pc:docMk/>
            <pc:sldMk cId="2251156914" sldId="341"/>
            <ac:picMk id="4" creationId="{0F8C93E1-83CB-4E79-C576-03D1EFC87E1A}"/>
          </ac:picMkLst>
        </pc:picChg>
        <pc:picChg chg="add mod">
          <ac:chgData name="chodan1219@gmail.com" userId="S::urn:spo:guest#chodan1219@gmail.com::" providerId="AD" clId="Web-{8D948A7D-7F8C-1931-9BD9-5C884F859C40}" dt="2025-02-09T11:24:45.812" v="243" actId="14100"/>
          <ac:picMkLst>
            <pc:docMk/>
            <pc:sldMk cId="2251156914" sldId="341"/>
            <ac:picMk id="5" creationId="{EBD2BB7C-41C5-78C7-1E33-090CDF278050}"/>
          </ac:picMkLst>
        </pc:picChg>
        <pc:picChg chg="del">
          <ac:chgData name="chodan1219@gmail.com" userId="S::urn:spo:guest#chodan1219@gmail.com::" providerId="AD" clId="Web-{8D948A7D-7F8C-1931-9BD9-5C884F859C40}" dt="2025-02-09T11:22:01.464" v="203"/>
          <ac:picMkLst>
            <pc:docMk/>
            <pc:sldMk cId="2251156914" sldId="341"/>
            <ac:picMk id="9" creationId="{6090A91E-1D0C-CDB7-4ED5-DEFD2E8E455A}"/>
          </ac:picMkLst>
        </pc:picChg>
        <pc:picChg chg="del">
          <ac:chgData name="chodan1219@gmail.com" userId="S::urn:spo:guest#chodan1219@gmail.com::" providerId="AD" clId="Web-{8D948A7D-7F8C-1931-9BD9-5C884F859C40}" dt="2025-02-09T11:22:03.620" v="204"/>
          <ac:picMkLst>
            <pc:docMk/>
            <pc:sldMk cId="2251156914" sldId="341"/>
            <ac:picMk id="15" creationId="{508C0BB7-CA59-64DD-930A-F992A21C2553}"/>
          </ac:picMkLst>
        </pc:picChg>
      </pc:sldChg>
      <pc:sldChg chg="addSp delSp modSp ord">
        <pc:chgData name="chodan1219@gmail.com" userId="S::urn:spo:guest#chodan1219@gmail.com::" providerId="AD" clId="Web-{8D948A7D-7F8C-1931-9BD9-5C884F859C40}" dt="2025-02-09T14:26:54.781" v="1496"/>
        <pc:sldMkLst>
          <pc:docMk/>
          <pc:sldMk cId="3860821929" sldId="342"/>
        </pc:sldMkLst>
        <pc:spChg chg="add del">
          <ac:chgData name="chodan1219@gmail.com" userId="S::urn:spo:guest#chodan1219@gmail.com::" providerId="AD" clId="Web-{8D948A7D-7F8C-1931-9BD9-5C884F859C40}" dt="2025-02-09T12:50:57.889" v="904"/>
          <ac:spMkLst>
            <pc:docMk/>
            <pc:sldMk cId="3860821929" sldId="342"/>
            <ac:spMk id="13" creationId="{B0A7A7EF-962A-B1C6-D39C-76340FA9AB2D}"/>
          </ac:spMkLst>
        </pc:spChg>
        <pc:spChg chg="del">
          <ac:chgData name="chodan1219@gmail.com" userId="S::urn:spo:guest#chodan1219@gmail.com::" providerId="AD" clId="Web-{8D948A7D-7F8C-1931-9BD9-5C884F859C40}" dt="2025-02-09T12:44:11.348" v="879"/>
          <ac:spMkLst>
            <pc:docMk/>
            <pc:sldMk cId="3860821929" sldId="342"/>
            <ac:spMk id="15" creationId="{5D8048AD-B960-2F11-9006-6121FF4FD5A1}"/>
          </ac:spMkLst>
        </pc:spChg>
        <pc:spChg chg="del">
          <ac:chgData name="chodan1219@gmail.com" userId="S::urn:spo:guest#chodan1219@gmail.com::" providerId="AD" clId="Web-{8D948A7D-7F8C-1931-9BD9-5C884F859C40}" dt="2025-02-09T12:44:10.535" v="878"/>
          <ac:spMkLst>
            <pc:docMk/>
            <pc:sldMk cId="3860821929" sldId="342"/>
            <ac:spMk id="16" creationId="{4C60AC7A-FAC0-DA6D-8D7F-44BF64FFFAB8}"/>
          </ac:spMkLst>
        </pc:spChg>
        <pc:spChg chg="del">
          <ac:chgData name="chodan1219@gmail.com" userId="S::urn:spo:guest#chodan1219@gmail.com::" providerId="AD" clId="Web-{8D948A7D-7F8C-1931-9BD9-5C884F859C40}" dt="2025-02-09T12:44:09.004" v="876"/>
          <ac:spMkLst>
            <pc:docMk/>
            <pc:sldMk cId="3860821929" sldId="342"/>
            <ac:spMk id="17" creationId="{6C8C8D17-9F4F-9DDB-D7F5-A9C9430FD6E3}"/>
          </ac:spMkLst>
        </pc:spChg>
        <pc:spChg chg="del">
          <ac:chgData name="chodan1219@gmail.com" userId="S::urn:spo:guest#chodan1219@gmail.com::" providerId="AD" clId="Web-{8D948A7D-7F8C-1931-9BD9-5C884F859C40}" dt="2025-02-09T12:44:09.879" v="877"/>
          <ac:spMkLst>
            <pc:docMk/>
            <pc:sldMk cId="3860821929" sldId="342"/>
            <ac:spMk id="18" creationId="{8059C761-7C8B-47D7-A3FE-AFDC604E2FD5}"/>
          </ac:spMkLst>
        </pc:spChg>
        <pc:spChg chg="add mod">
          <ac:chgData name="chodan1219@gmail.com" userId="S::urn:spo:guest#chodan1219@gmail.com::" providerId="AD" clId="Web-{8D948A7D-7F8C-1931-9BD9-5C884F859C40}" dt="2025-02-09T13:10:32.979" v="1198" actId="1076"/>
          <ac:spMkLst>
            <pc:docMk/>
            <pc:sldMk cId="3860821929" sldId="342"/>
            <ac:spMk id="20" creationId="{CC1C3123-67A5-B1F0-D3F1-36536EEC2D81}"/>
          </ac:spMkLst>
        </pc:spChg>
        <pc:spChg chg="add mod">
          <ac:chgData name="chodan1219@gmail.com" userId="S::urn:spo:guest#chodan1219@gmail.com::" providerId="AD" clId="Web-{8D948A7D-7F8C-1931-9BD9-5C884F859C40}" dt="2025-02-09T13:07:23.225" v="1130" actId="1076"/>
          <ac:spMkLst>
            <pc:docMk/>
            <pc:sldMk cId="3860821929" sldId="342"/>
            <ac:spMk id="22" creationId="{72857C8D-7B4C-8435-7A0E-7B72F5FEC791}"/>
          </ac:spMkLst>
        </pc:spChg>
        <pc:spChg chg="add mod">
          <ac:chgData name="chodan1219@gmail.com" userId="S::urn:spo:guest#chodan1219@gmail.com::" providerId="AD" clId="Web-{8D948A7D-7F8C-1931-9BD9-5C884F859C40}" dt="2025-02-09T13:05:45.926" v="1121" actId="1076"/>
          <ac:spMkLst>
            <pc:docMk/>
            <pc:sldMk cId="3860821929" sldId="342"/>
            <ac:spMk id="23" creationId="{A338D472-D857-C7B4-2F80-D9662D9A6AAB}"/>
          </ac:spMkLst>
        </pc:spChg>
        <pc:spChg chg="add mod">
          <ac:chgData name="chodan1219@gmail.com" userId="S::urn:spo:guest#chodan1219@gmail.com::" providerId="AD" clId="Web-{8D948A7D-7F8C-1931-9BD9-5C884F859C40}" dt="2025-02-09T13:09:42.431" v="1190" actId="20577"/>
          <ac:spMkLst>
            <pc:docMk/>
            <pc:sldMk cId="3860821929" sldId="342"/>
            <ac:spMk id="29" creationId="{D71D11A2-C57F-F0F0-28ED-5D2CCCAD113E}"/>
          </ac:spMkLst>
        </pc:spChg>
        <pc:spChg chg="add mod">
          <ac:chgData name="chodan1219@gmail.com" userId="S::urn:spo:guest#chodan1219@gmail.com::" providerId="AD" clId="Web-{8D948A7D-7F8C-1931-9BD9-5C884F859C40}" dt="2025-02-09T13:19:58.727" v="1298" actId="20577"/>
          <ac:spMkLst>
            <pc:docMk/>
            <pc:sldMk cId="3860821929" sldId="342"/>
            <ac:spMk id="30" creationId="{4C9F7DC3-D7D4-4B95-E535-C6F2F97DACA7}"/>
          </ac:spMkLst>
        </pc:spChg>
        <pc:spChg chg="add mod">
          <ac:chgData name="chodan1219@gmail.com" userId="S::urn:spo:guest#chodan1219@gmail.com::" providerId="AD" clId="Web-{8D948A7D-7F8C-1931-9BD9-5C884F859C40}" dt="2025-02-09T13:18:17.803" v="1294" actId="1076"/>
          <ac:spMkLst>
            <pc:docMk/>
            <pc:sldMk cId="3860821929" sldId="342"/>
            <ac:spMk id="31" creationId="{9F697C4E-69E7-FEF8-81E3-8A8C2E33033C}"/>
          </ac:spMkLst>
        </pc:spChg>
        <pc:spChg chg="add mod">
          <ac:chgData name="chodan1219@gmail.com" userId="S::urn:spo:guest#chodan1219@gmail.com::" providerId="AD" clId="Web-{8D948A7D-7F8C-1931-9BD9-5C884F859C40}" dt="2025-02-09T13:22:21.403" v="1329" actId="1076"/>
          <ac:spMkLst>
            <pc:docMk/>
            <pc:sldMk cId="3860821929" sldId="342"/>
            <ac:spMk id="33" creationId="{16EE8360-FC74-E5CD-5D28-B3FDCB840D07}"/>
          </ac:spMkLst>
        </pc:spChg>
        <pc:spChg chg="add mod">
          <ac:chgData name="chodan1219@gmail.com" userId="S::urn:spo:guest#chodan1219@gmail.com::" providerId="AD" clId="Web-{8D948A7D-7F8C-1931-9BD9-5C884F859C40}" dt="2025-02-09T13:23:47.155" v="1464" actId="20577"/>
          <ac:spMkLst>
            <pc:docMk/>
            <pc:sldMk cId="3860821929" sldId="342"/>
            <ac:spMk id="35" creationId="{A4B2228B-65E9-5810-EDA9-7F4815CB2A6A}"/>
          </ac:spMkLst>
        </pc:spChg>
        <pc:picChg chg="add mod">
          <ac:chgData name="chodan1219@gmail.com" userId="S::urn:spo:guest#chodan1219@gmail.com::" providerId="AD" clId="Web-{8D948A7D-7F8C-1931-9BD9-5C884F859C40}" dt="2025-02-09T13:02:13.530" v="1046" actId="1076"/>
          <ac:picMkLst>
            <pc:docMk/>
            <pc:sldMk cId="3860821929" sldId="342"/>
            <ac:picMk id="3" creationId="{2CB5A86D-577C-40F5-5E8B-B415A5E7981A}"/>
          </ac:picMkLst>
        </pc:picChg>
        <pc:picChg chg="add mod">
          <ac:chgData name="chodan1219@gmail.com" userId="S::urn:spo:guest#chodan1219@gmail.com::" providerId="AD" clId="Web-{8D948A7D-7F8C-1931-9BD9-5C884F859C40}" dt="2025-02-09T12:58:49.244" v="982" actId="14100"/>
          <ac:picMkLst>
            <pc:docMk/>
            <pc:sldMk cId="3860821929" sldId="342"/>
            <ac:picMk id="4" creationId="{F8236BCE-5B0D-1F9C-0094-06E3D14FE58A}"/>
          </ac:picMkLst>
        </pc:picChg>
        <pc:picChg chg="add mod">
          <ac:chgData name="chodan1219@gmail.com" userId="S::urn:spo:guest#chodan1219@gmail.com::" providerId="AD" clId="Web-{8D948A7D-7F8C-1931-9BD9-5C884F859C40}" dt="2025-02-09T13:09:55.291" v="1193" actId="14100"/>
          <ac:picMkLst>
            <pc:docMk/>
            <pc:sldMk cId="3860821929" sldId="342"/>
            <ac:picMk id="5" creationId="{3CDCD3DB-DE20-2A37-275A-6286CE6BF4F3}"/>
          </ac:picMkLst>
        </pc:picChg>
        <pc:picChg chg="add del mod">
          <ac:chgData name="chodan1219@gmail.com" userId="S::urn:spo:guest#chodan1219@gmail.com::" providerId="AD" clId="Web-{8D948A7D-7F8C-1931-9BD9-5C884F859C40}" dt="2025-02-09T13:23:56.545" v="1469"/>
          <ac:picMkLst>
            <pc:docMk/>
            <pc:sldMk cId="3860821929" sldId="342"/>
            <ac:picMk id="6" creationId="{B51CCC30-B309-98BE-9562-0D7C7565A99A}"/>
          </ac:picMkLst>
        </pc:picChg>
        <pc:picChg chg="add mod">
          <ac:chgData name="chodan1219@gmail.com" userId="S::urn:spo:guest#chodan1219@gmail.com::" providerId="AD" clId="Web-{8D948A7D-7F8C-1931-9BD9-5C884F859C40}" dt="2025-02-09T13:10:37.042" v="1199" actId="1076"/>
          <ac:picMkLst>
            <pc:docMk/>
            <pc:sldMk cId="3860821929" sldId="342"/>
            <ac:picMk id="7" creationId="{3271EDA9-1AE3-EBC6-9E54-638A927FBB01}"/>
          </ac:picMkLst>
        </pc:picChg>
        <pc:picChg chg="add mod">
          <ac:chgData name="chodan1219@gmail.com" userId="S::urn:spo:guest#chodan1219@gmail.com::" providerId="AD" clId="Web-{8D948A7D-7F8C-1931-9BD9-5C884F859C40}" dt="2025-02-09T13:17:05.223" v="1236" actId="1076"/>
          <ac:picMkLst>
            <pc:docMk/>
            <pc:sldMk cId="3860821929" sldId="342"/>
            <ac:picMk id="8" creationId="{F4F5EEDD-1FBD-6B8B-7D42-89D43E87F9F0}"/>
          </ac:picMkLst>
        </pc:picChg>
        <pc:picChg chg="add del mod">
          <ac:chgData name="chodan1219@gmail.com" userId="S::urn:spo:guest#chodan1219@gmail.com::" providerId="AD" clId="Web-{8D948A7D-7F8C-1931-9BD9-5C884F859C40}" dt="2025-02-09T13:20:24.493" v="1300"/>
          <ac:picMkLst>
            <pc:docMk/>
            <pc:sldMk cId="3860821929" sldId="342"/>
            <ac:picMk id="9" creationId="{CF26DBDF-E882-BA07-E1C4-640B43F8F0EF}"/>
          </ac:picMkLst>
        </pc:picChg>
        <pc:picChg chg="add mod">
          <ac:chgData name="chodan1219@gmail.com" userId="S::urn:spo:guest#chodan1219@gmail.com::" providerId="AD" clId="Web-{8D948A7D-7F8C-1931-9BD9-5C884F859C40}" dt="2025-02-09T13:17:42.818" v="1240" actId="1076"/>
          <ac:picMkLst>
            <pc:docMk/>
            <pc:sldMk cId="3860821929" sldId="342"/>
            <ac:picMk id="10" creationId="{15BCD785-BFDF-E29C-AC67-A22BBCC98FE5}"/>
          </ac:picMkLst>
        </pc:picChg>
        <pc:picChg chg="add mod">
          <ac:chgData name="chodan1219@gmail.com" userId="S::urn:spo:guest#chodan1219@gmail.com::" providerId="AD" clId="Web-{8D948A7D-7F8C-1931-9BD9-5C884F859C40}" dt="2025-02-09T13:23:58.514" v="1470" actId="1076"/>
          <ac:picMkLst>
            <pc:docMk/>
            <pc:sldMk cId="3860821929" sldId="342"/>
            <ac:picMk id="11" creationId="{ED0FC7E9-DF72-62CF-C3E6-F2C8EB7D6F7F}"/>
          </ac:picMkLst>
        </pc:picChg>
        <pc:picChg chg="del mod">
          <ac:chgData name="chodan1219@gmail.com" userId="S::urn:spo:guest#chodan1219@gmail.com::" providerId="AD" clId="Web-{8D948A7D-7F8C-1931-9BD9-5C884F859C40}" dt="2025-02-09T12:44:01.863" v="873"/>
          <ac:picMkLst>
            <pc:docMk/>
            <pc:sldMk cId="3860821929" sldId="342"/>
            <ac:picMk id="12" creationId="{71948DD9-D452-3504-0142-BA1946A96D32}"/>
          </ac:picMkLst>
        </pc:picChg>
        <pc:picChg chg="add mod">
          <ac:chgData name="chodan1219@gmail.com" userId="S::urn:spo:guest#chodan1219@gmail.com::" providerId="AD" clId="Web-{8D948A7D-7F8C-1931-9BD9-5C884F859C40}" dt="2025-02-09T13:07:29.131" v="1132" actId="1076"/>
          <ac:picMkLst>
            <pc:docMk/>
            <pc:sldMk cId="3860821929" sldId="342"/>
            <ac:picMk id="21" creationId="{29D425A2-AE01-81DC-9758-2D1A5B1720FA}"/>
          </ac:picMkLst>
        </pc:picChg>
        <pc:picChg chg="add del mod">
          <ac:chgData name="chodan1219@gmail.com" userId="S::urn:spo:guest#chodan1219@gmail.com::" providerId="AD" clId="Web-{8D948A7D-7F8C-1931-9BD9-5C884F859C40}" dt="2025-02-09T13:04:49.221" v="1109"/>
          <ac:picMkLst>
            <pc:docMk/>
            <pc:sldMk cId="3860821929" sldId="342"/>
            <ac:picMk id="24" creationId="{9AF7CD20-246A-B687-F746-0E2C7ECF995D}"/>
          </ac:picMkLst>
        </pc:picChg>
        <pc:picChg chg="add mod">
          <ac:chgData name="chodan1219@gmail.com" userId="S::urn:spo:guest#chodan1219@gmail.com::" providerId="AD" clId="Web-{8D948A7D-7F8C-1931-9BD9-5C884F859C40}" dt="2025-02-09T13:20:06.837" v="1299" actId="14100"/>
          <ac:picMkLst>
            <pc:docMk/>
            <pc:sldMk cId="3860821929" sldId="342"/>
            <ac:picMk id="25" creationId="{C81C7BD9-CC0C-8FCA-B01F-58EE048683FC}"/>
          </ac:picMkLst>
        </pc:picChg>
        <pc:picChg chg="add mod">
          <ac:chgData name="chodan1219@gmail.com" userId="S::urn:spo:guest#chodan1219@gmail.com::" providerId="AD" clId="Web-{8D948A7D-7F8C-1931-9BD9-5C884F859C40}" dt="2025-02-09T13:10:07.526" v="1196" actId="14100"/>
          <ac:picMkLst>
            <pc:docMk/>
            <pc:sldMk cId="3860821929" sldId="342"/>
            <ac:picMk id="26" creationId="{23C7010D-9EDD-5B85-BB2F-ACBEFE70D60F}"/>
          </ac:picMkLst>
        </pc:picChg>
        <pc:picChg chg="add del mod">
          <ac:chgData name="chodan1219@gmail.com" userId="S::urn:spo:guest#chodan1219@gmail.com::" providerId="AD" clId="Web-{8D948A7D-7F8C-1931-9BD9-5C884F859C40}" dt="2025-02-09T13:20:44.119" v="1301"/>
          <ac:picMkLst>
            <pc:docMk/>
            <pc:sldMk cId="3860821929" sldId="342"/>
            <ac:picMk id="27" creationId="{C530C03C-8D30-DB2C-32DB-F1159E80AC8A}"/>
          </ac:picMkLst>
        </pc:picChg>
        <pc:picChg chg="add mod">
          <ac:chgData name="chodan1219@gmail.com" userId="S::urn:spo:guest#chodan1219@gmail.com::" providerId="AD" clId="Web-{8D948A7D-7F8C-1931-9BD9-5C884F859C40}" dt="2025-02-09T13:09:47.416" v="1191" actId="1076"/>
          <ac:picMkLst>
            <pc:docMk/>
            <pc:sldMk cId="3860821929" sldId="342"/>
            <ac:picMk id="28" creationId="{229CF78F-189D-0126-A479-227BDF249473}"/>
          </ac:picMkLst>
        </pc:picChg>
        <pc:picChg chg="add mod">
          <ac:chgData name="chodan1219@gmail.com" userId="S::urn:spo:guest#chodan1219@gmail.com::" providerId="AD" clId="Web-{8D948A7D-7F8C-1931-9BD9-5C884F859C40}" dt="2025-02-09T13:22:26.012" v="1331" actId="1076"/>
          <ac:picMkLst>
            <pc:docMk/>
            <pc:sldMk cId="3860821929" sldId="342"/>
            <ac:picMk id="32" creationId="{DCE6E567-0BE1-33BD-CE79-A9AB9416102B}"/>
          </ac:picMkLst>
        </pc:picChg>
        <pc:picChg chg="add mod">
          <ac:chgData name="chodan1219@gmail.com" userId="S::urn:spo:guest#chodan1219@gmail.com::" providerId="AD" clId="Web-{8D948A7D-7F8C-1931-9BD9-5C884F859C40}" dt="2025-02-09T13:22:45.044" v="1337" actId="1076"/>
          <ac:picMkLst>
            <pc:docMk/>
            <pc:sldMk cId="3860821929" sldId="342"/>
            <ac:picMk id="34" creationId="{83F04DC0-2319-42BE-F577-D498714956D0}"/>
          </ac:picMkLst>
        </pc:picChg>
      </pc:sldChg>
      <pc:sldChg chg="addSp delSp modSp">
        <pc:chgData name="chodan1219@gmail.com" userId="S::urn:spo:guest#chodan1219@gmail.com::" providerId="AD" clId="Web-{8D948A7D-7F8C-1931-9BD9-5C884F859C40}" dt="2025-02-09T13:47:00.550" v="1494" actId="14100"/>
        <pc:sldMkLst>
          <pc:docMk/>
          <pc:sldMk cId="2703783022" sldId="343"/>
        </pc:sldMkLst>
        <pc:spChg chg="mod">
          <ac:chgData name="chodan1219@gmail.com" userId="S::urn:spo:guest#chodan1219@gmail.com::" providerId="AD" clId="Web-{8D948A7D-7F8C-1931-9BD9-5C884F859C40}" dt="2025-02-09T13:42:47.198" v="1486" actId="1076"/>
          <ac:spMkLst>
            <pc:docMk/>
            <pc:sldMk cId="2703783022" sldId="343"/>
            <ac:spMk id="2" creationId="{9E47A9BE-D9BD-C86A-CFE7-EF3B95AF3293}"/>
          </ac:spMkLst>
        </pc:spChg>
        <pc:picChg chg="add mod">
          <ac:chgData name="chodan1219@gmail.com" userId="S::urn:spo:guest#chodan1219@gmail.com::" providerId="AD" clId="Web-{8D948A7D-7F8C-1931-9BD9-5C884F859C40}" dt="2025-02-09T13:43:24.809" v="1487" actId="1076"/>
          <ac:picMkLst>
            <pc:docMk/>
            <pc:sldMk cId="2703783022" sldId="343"/>
            <ac:picMk id="3" creationId="{B4CCC73D-8C7F-602F-970C-7BFC9C812AB0}"/>
          </ac:picMkLst>
        </pc:picChg>
        <pc:picChg chg="add mod">
          <ac:chgData name="chodan1219@gmail.com" userId="S::urn:spo:guest#chodan1219@gmail.com::" providerId="AD" clId="Web-{8D948A7D-7F8C-1931-9BD9-5C884F859C40}" dt="2025-02-09T12:29:00.076" v="856" actId="1076"/>
          <ac:picMkLst>
            <pc:docMk/>
            <pc:sldMk cId="2703783022" sldId="343"/>
            <ac:picMk id="4" creationId="{98A97F3F-86B1-DF4F-5617-ABC8591F21ED}"/>
          </ac:picMkLst>
        </pc:picChg>
        <pc:picChg chg="add mod">
          <ac:chgData name="chodan1219@gmail.com" userId="S::urn:spo:guest#chodan1219@gmail.com::" providerId="AD" clId="Web-{8D948A7D-7F8C-1931-9BD9-5C884F859C40}" dt="2025-02-09T13:44:07.763" v="1492" actId="1076"/>
          <ac:picMkLst>
            <pc:docMk/>
            <pc:sldMk cId="2703783022" sldId="343"/>
            <ac:picMk id="5" creationId="{9CDF9DC0-9857-DB42-1EC2-5312371ADD74}"/>
          </ac:picMkLst>
        </pc:picChg>
        <pc:picChg chg="add del mod">
          <ac:chgData name="chodan1219@gmail.com" userId="S::urn:spo:guest#chodan1219@gmail.com::" providerId="AD" clId="Web-{8D948A7D-7F8C-1931-9BD9-5C884F859C40}" dt="2025-02-09T12:30:36.547" v="858"/>
          <ac:picMkLst>
            <pc:docMk/>
            <pc:sldMk cId="2703783022" sldId="343"/>
            <ac:picMk id="5" creationId="{EF74BD1A-49F4-49B7-F090-3EE2EF99A795}"/>
          </ac:picMkLst>
        </pc:picChg>
        <pc:picChg chg="add mod">
          <ac:chgData name="chodan1219@gmail.com" userId="S::urn:spo:guest#chodan1219@gmail.com::" providerId="AD" clId="Web-{8D948A7D-7F8C-1931-9BD9-5C884F859C40}" dt="2025-02-09T13:43:30.153" v="1488" actId="1076"/>
          <ac:picMkLst>
            <pc:docMk/>
            <pc:sldMk cId="2703783022" sldId="343"/>
            <ac:picMk id="6" creationId="{A348D85C-024F-A987-2135-6F6EC1DD89AD}"/>
          </ac:picMkLst>
        </pc:picChg>
        <pc:picChg chg="add del mod">
          <ac:chgData name="chodan1219@gmail.com" userId="S::urn:spo:guest#chodan1219@gmail.com::" providerId="AD" clId="Web-{8D948A7D-7F8C-1931-9BD9-5C884F859C40}" dt="2025-02-09T12:31:22.751" v="862"/>
          <ac:picMkLst>
            <pc:docMk/>
            <pc:sldMk cId="2703783022" sldId="343"/>
            <ac:picMk id="7" creationId="{CE510CCE-3AF3-4A32-8D00-84A6AEE9A352}"/>
          </ac:picMkLst>
        </pc:picChg>
        <pc:picChg chg="add mod">
          <ac:chgData name="chodan1219@gmail.com" userId="S::urn:spo:guest#chodan1219@gmail.com::" providerId="AD" clId="Web-{8D948A7D-7F8C-1931-9BD9-5C884F859C40}" dt="2025-02-09T13:47:00.550" v="1494" actId="14100"/>
          <ac:picMkLst>
            <pc:docMk/>
            <pc:sldMk cId="2703783022" sldId="343"/>
            <ac:picMk id="8" creationId="{43156B2A-0145-B5C1-DC9C-4743D6D2B1B6}"/>
          </ac:picMkLst>
        </pc:picChg>
        <pc:picChg chg="add mod">
          <ac:chgData name="chodan1219@gmail.com" userId="S::urn:spo:guest#chodan1219@gmail.com::" providerId="AD" clId="Web-{8D948A7D-7F8C-1931-9BD9-5C884F859C40}" dt="2025-02-09T12:43:51.238" v="870" actId="1076"/>
          <ac:picMkLst>
            <pc:docMk/>
            <pc:sldMk cId="2703783022" sldId="343"/>
            <ac:picMk id="9" creationId="{21B82E7C-8D90-C07D-83D8-155F1ADD9F6F}"/>
          </ac:picMkLst>
        </pc:picChg>
        <pc:picChg chg="add mod">
          <ac:chgData name="chodan1219@gmail.com" userId="S::urn:spo:guest#chodan1219@gmail.com::" providerId="AD" clId="Web-{8D948A7D-7F8C-1931-9BD9-5C884F859C40}" dt="2025-02-09T12:43:50.378" v="869" actId="1076"/>
          <ac:picMkLst>
            <pc:docMk/>
            <pc:sldMk cId="2703783022" sldId="343"/>
            <ac:picMk id="10" creationId="{787FD59B-7868-3D30-4403-33FF1C1BAED8}"/>
          </ac:picMkLst>
        </pc:picChg>
        <pc:picChg chg="add mod">
          <ac:chgData name="chodan1219@gmail.com" userId="S::urn:spo:guest#chodan1219@gmail.com::" providerId="AD" clId="Web-{8D948A7D-7F8C-1931-9BD9-5C884F859C40}" dt="2025-02-09T12:45:59.116" v="890" actId="1076"/>
          <ac:picMkLst>
            <pc:docMk/>
            <pc:sldMk cId="2703783022" sldId="343"/>
            <ac:picMk id="11" creationId="{B92EAD48-7B67-1B90-7ADF-698CA7FC16B3}"/>
          </ac:picMkLst>
        </pc:picChg>
      </pc:sldChg>
      <pc:sldChg chg="new del">
        <pc:chgData name="chodan1219@gmail.com" userId="S::urn:spo:guest#chodan1219@gmail.com::" providerId="AD" clId="Web-{8D948A7D-7F8C-1931-9BD9-5C884F859C40}" dt="2025-02-09T11:54:34.323" v="489"/>
        <pc:sldMkLst>
          <pc:docMk/>
          <pc:sldMk cId="73470729" sldId="344"/>
        </pc:sldMkLst>
      </pc:sldChg>
      <pc:sldChg chg="addSp modSp add del">
        <pc:chgData name="chodan1219@gmail.com" userId="S::urn:spo:guest#chodan1219@gmail.com::" providerId="AD" clId="Web-{8D948A7D-7F8C-1931-9BD9-5C884F859C40}" dt="2025-02-09T11:53:34.478" v="477"/>
        <pc:sldMkLst>
          <pc:docMk/>
          <pc:sldMk cId="796625083" sldId="344"/>
        </pc:sldMkLst>
        <pc:picChg chg="add mod">
          <ac:chgData name="chodan1219@gmail.com" userId="S::urn:spo:guest#chodan1219@gmail.com::" providerId="AD" clId="Web-{8D948A7D-7F8C-1931-9BD9-5C884F859C40}" dt="2025-02-09T11:53:27.931" v="476"/>
          <ac:picMkLst>
            <pc:docMk/>
            <pc:sldMk cId="796625083" sldId="344"/>
            <ac:picMk id="3" creationId="{1E474AA3-172E-CFDA-5DA2-B899818DD9A1}"/>
          </ac:picMkLst>
        </pc:picChg>
      </pc:sldChg>
      <pc:sldChg chg="new del">
        <pc:chgData name="chodan1219@gmail.com" userId="S::urn:spo:guest#chodan1219@gmail.com::" providerId="AD" clId="Web-{8D948A7D-7F8C-1931-9BD9-5C884F859C40}" dt="2025-02-09T11:43:06.057" v="435"/>
        <pc:sldMkLst>
          <pc:docMk/>
          <pc:sldMk cId="2876934461" sldId="344"/>
        </pc:sldMkLst>
      </pc:sldChg>
      <pc:sldChg chg="addSp modSp new del">
        <pc:chgData name="chodan1219@gmail.com" userId="S::urn:spo:guest#chodan1219@gmail.com::" providerId="AD" clId="Web-{8D948A7D-7F8C-1931-9BD9-5C884F859C40}" dt="2025-02-09T11:54:19.370" v="486"/>
        <pc:sldMkLst>
          <pc:docMk/>
          <pc:sldMk cId="3301005744" sldId="344"/>
        </pc:sldMkLst>
        <pc:picChg chg="add mod">
          <ac:chgData name="chodan1219@gmail.com" userId="S::urn:spo:guest#chodan1219@gmail.com::" providerId="AD" clId="Web-{8D948A7D-7F8C-1931-9BD9-5C884F859C40}" dt="2025-02-09T11:54:07.791" v="485" actId="1076"/>
          <ac:picMkLst>
            <pc:docMk/>
            <pc:sldMk cId="3301005744" sldId="344"/>
            <ac:picMk id="3" creationId="{BCD28810-49C5-7E21-0F0D-7DBD042B1543}"/>
          </ac:picMkLst>
        </pc:picChg>
      </pc:sldChg>
      <pc:sldChg chg="addSp modSp add ord">
        <pc:chgData name="chodan1219@gmail.com" userId="S::urn:spo:guest#chodan1219@gmail.com::" providerId="AD" clId="Web-{8D948A7D-7F8C-1931-9BD9-5C884F859C40}" dt="2025-02-09T15:10:57.446" v="1872" actId="14100"/>
        <pc:sldMkLst>
          <pc:docMk/>
          <pc:sldMk cId="1237913566" sldId="345"/>
        </pc:sldMkLst>
        <pc:spChg chg="mod">
          <ac:chgData name="chodan1219@gmail.com" userId="S::urn:spo:guest#chodan1219@gmail.com::" providerId="AD" clId="Web-{8D948A7D-7F8C-1931-9BD9-5C884F859C40}" dt="2025-02-09T14:42:57.047" v="1762" actId="20577"/>
          <ac:spMkLst>
            <pc:docMk/>
            <pc:sldMk cId="1237913566" sldId="345"/>
            <ac:spMk id="4" creationId="{20492E6B-3EB9-7079-DB00-30A3BBBE61EB}"/>
          </ac:spMkLst>
        </pc:spChg>
        <pc:spChg chg="mod">
          <ac:chgData name="chodan1219@gmail.com" userId="S::urn:spo:guest#chodan1219@gmail.com::" providerId="AD" clId="Web-{8D948A7D-7F8C-1931-9BD9-5C884F859C40}" dt="2025-02-09T14:58:15.624" v="1776" actId="1076"/>
          <ac:spMkLst>
            <pc:docMk/>
            <pc:sldMk cId="1237913566" sldId="345"/>
            <ac:spMk id="5" creationId="{CF16F6FA-FD36-122D-B3BC-55DC09624721}"/>
          </ac:spMkLst>
        </pc:spChg>
        <pc:spChg chg="mod">
          <ac:chgData name="chodan1219@gmail.com" userId="S::urn:spo:guest#chodan1219@gmail.com::" providerId="AD" clId="Web-{8D948A7D-7F8C-1931-9BD9-5C884F859C40}" dt="2025-02-09T14:38:10.350" v="1735" actId="20577"/>
          <ac:spMkLst>
            <pc:docMk/>
            <pc:sldMk cId="1237913566" sldId="345"/>
            <ac:spMk id="6" creationId="{B4B55A7F-EC1A-DEC1-D208-E11BA4739359}"/>
          </ac:spMkLst>
        </pc:spChg>
        <pc:spChg chg="mod">
          <ac:chgData name="chodan1219@gmail.com" userId="S::urn:spo:guest#chodan1219@gmail.com::" providerId="AD" clId="Web-{8D948A7D-7F8C-1931-9BD9-5C884F859C40}" dt="2025-02-09T15:07:23.189" v="1831" actId="14100"/>
          <ac:spMkLst>
            <pc:docMk/>
            <pc:sldMk cId="1237913566" sldId="345"/>
            <ac:spMk id="7" creationId="{B9F854AB-D951-E770-5DF3-E4D48B6709EA}"/>
          </ac:spMkLst>
        </pc:spChg>
        <pc:spChg chg="mod">
          <ac:chgData name="chodan1219@gmail.com" userId="S::urn:spo:guest#chodan1219@gmail.com::" providerId="AD" clId="Web-{8D948A7D-7F8C-1931-9BD9-5C884F859C40}" dt="2025-02-09T14:39:27.602" v="1761" actId="20577"/>
          <ac:spMkLst>
            <pc:docMk/>
            <pc:sldMk cId="1237913566" sldId="345"/>
            <ac:spMk id="8" creationId="{D691405A-3137-8827-2686-492B835E0394}"/>
          </ac:spMkLst>
        </pc:spChg>
        <pc:spChg chg="mod">
          <ac:chgData name="chodan1219@gmail.com" userId="S::urn:spo:guest#chodan1219@gmail.com::" providerId="AD" clId="Web-{8D948A7D-7F8C-1931-9BD9-5C884F859C40}" dt="2025-02-09T12:12:57.881" v="788" actId="20577"/>
          <ac:spMkLst>
            <pc:docMk/>
            <pc:sldMk cId="1237913566" sldId="345"/>
            <ac:spMk id="10" creationId="{EAA95D66-EDC3-C386-7B5C-72DA189D818D}"/>
          </ac:spMkLst>
        </pc:spChg>
        <pc:spChg chg="mod">
          <ac:chgData name="chodan1219@gmail.com" userId="S::urn:spo:guest#chodan1219@gmail.com::" providerId="AD" clId="Web-{8D948A7D-7F8C-1931-9BD9-5C884F859C40}" dt="2025-02-09T14:58:10.593" v="1775" actId="1076"/>
          <ac:spMkLst>
            <pc:docMk/>
            <pc:sldMk cId="1237913566" sldId="345"/>
            <ac:spMk id="12" creationId="{6285E450-8412-CEFA-F164-8DB92F4E1784}"/>
          </ac:spMkLst>
        </pc:spChg>
        <pc:spChg chg="mod">
          <ac:chgData name="chodan1219@gmail.com" userId="S::urn:spo:guest#chodan1219@gmail.com::" providerId="AD" clId="Web-{8D948A7D-7F8C-1931-9BD9-5C884F859C40}" dt="2025-02-09T14:58:18.874" v="1777" actId="1076"/>
          <ac:spMkLst>
            <pc:docMk/>
            <pc:sldMk cId="1237913566" sldId="345"/>
            <ac:spMk id="14" creationId="{E9978769-DBA5-355B-788C-161ACDC24CF6}"/>
          </ac:spMkLst>
        </pc:spChg>
        <pc:spChg chg="mod">
          <ac:chgData name="chodan1219@gmail.com" userId="S::urn:spo:guest#chodan1219@gmail.com::" providerId="AD" clId="Web-{8D948A7D-7F8C-1931-9BD9-5C884F859C40}" dt="2025-02-09T14:58:54.110" v="1788" actId="1076"/>
          <ac:spMkLst>
            <pc:docMk/>
            <pc:sldMk cId="1237913566" sldId="345"/>
            <ac:spMk id="15" creationId="{CB8CE5E9-7F42-AA5F-E84D-15903116D624}"/>
          </ac:spMkLst>
        </pc:spChg>
        <pc:spChg chg="mod">
          <ac:chgData name="chodan1219@gmail.com" userId="S::urn:spo:guest#chodan1219@gmail.com::" providerId="AD" clId="Web-{8D948A7D-7F8C-1931-9BD9-5C884F859C40}" dt="2025-02-09T15:10:57.446" v="1872" actId="14100"/>
          <ac:spMkLst>
            <pc:docMk/>
            <pc:sldMk cId="1237913566" sldId="345"/>
            <ac:spMk id="21" creationId="{7A16AC0B-C099-00BE-EE88-B09CB067DE75}"/>
          </ac:spMkLst>
        </pc:spChg>
        <pc:spChg chg="mod">
          <ac:chgData name="chodan1219@gmail.com" userId="S::urn:spo:guest#chodan1219@gmail.com::" providerId="AD" clId="Web-{8D948A7D-7F8C-1931-9BD9-5C884F859C40}" dt="2025-02-09T14:58:57.328" v="1789" actId="1076"/>
          <ac:spMkLst>
            <pc:docMk/>
            <pc:sldMk cId="1237913566" sldId="345"/>
            <ac:spMk id="22" creationId="{2FF34421-BAE1-A5A5-3D60-542141FD6B12}"/>
          </ac:spMkLst>
        </pc:spChg>
        <pc:spChg chg="mod">
          <ac:chgData name="chodan1219@gmail.com" userId="S::urn:spo:guest#chodan1219@gmail.com::" providerId="AD" clId="Web-{8D948A7D-7F8C-1931-9BD9-5C884F859C40}" dt="2025-02-09T14:58:42.765" v="1784" actId="688"/>
          <ac:spMkLst>
            <pc:docMk/>
            <pc:sldMk cId="1237913566" sldId="345"/>
            <ac:spMk id="23" creationId="{0BC2C0B1-903E-6E20-50FD-22F4547D6623}"/>
          </ac:spMkLst>
        </pc:spChg>
        <pc:spChg chg="mod">
          <ac:chgData name="chodan1219@gmail.com" userId="S::urn:spo:guest#chodan1219@gmail.com::" providerId="AD" clId="Web-{8D948A7D-7F8C-1931-9BD9-5C884F859C40}" dt="2025-02-09T15:04:25.152" v="1808" actId="1076"/>
          <ac:spMkLst>
            <pc:docMk/>
            <pc:sldMk cId="1237913566" sldId="345"/>
            <ac:spMk id="24" creationId="{F4191FAF-19FB-FF36-A27A-D29A359D63E6}"/>
          </ac:spMkLst>
        </pc:spChg>
        <pc:spChg chg="add mod">
          <ac:chgData name="chodan1219@gmail.com" userId="S::urn:spo:guest#chodan1219@gmail.com::" providerId="AD" clId="Web-{8D948A7D-7F8C-1931-9BD9-5C884F859C40}" dt="2025-02-09T15:06:43.641" v="1825" actId="1076"/>
          <ac:spMkLst>
            <pc:docMk/>
            <pc:sldMk cId="1237913566" sldId="345"/>
            <ac:spMk id="25" creationId="{B4609424-5842-D09B-B056-188167DC5B73}"/>
          </ac:spMkLst>
        </pc:spChg>
        <pc:spChg chg="add mod">
          <ac:chgData name="chodan1219@gmail.com" userId="S::urn:spo:guest#chodan1219@gmail.com::" providerId="AD" clId="Web-{8D948A7D-7F8C-1931-9BD9-5C884F859C40}" dt="2025-02-09T15:08:07.972" v="1867" actId="20577"/>
          <ac:spMkLst>
            <pc:docMk/>
            <pc:sldMk cId="1237913566" sldId="345"/>
            <ac:spMk id="26" creationId="{5CB6E4FB-D254-FB43-D7AD-3DD4FF654FB0}"/>
          </ac:spMkLst>
        </pc:spChg>
        <pc:spChg chg="add mod">
          <ac:chgData name="chodan1219@gmail.com" userId="S::urn:spo:guest#chodan1219@gmail.com::" providerId="AD" clId="Web-{8D948A7D-7F8C-1931-9BD9-5C884F859C40}" dt="2025-02-09T15:10:44.774" v="1870" actId="1076"/>
          <ac:spMkLst>
            <pc:docMk/>
            <pc:sldMk cId="1237913566" sldId="345"/>
            <ac:spMk id="27" creationId="{CD73F6D2-6F21-9F9C-2E60-1BAB29DC9653}"/>
          </ac:spMkLst>
        </pc:spChg>
      </pc:sldChg>
      <pc:sldChg chg="modSp add">
        <pc:chgData name="chodan1219@gmail.com" userId="S::urn:spo:guest#chodan1219@gmail.com::" providerId="AD" clId="Web-{8D948A7D-7F8C-1931-9BD9-5C884F859C40}" dt="2025-02-09T15:17:01.869" v="1878" actId="20577"/>
        <pc:sldMkLst>
          <pc:docMk/>
          <pc:sldMk cId="283129150" sldId="346"/>
        </pc:sldMkLst>
        <pc:spChg chg="mod">
          <ac:chgData name="chodan1219@gmail.com" userId="S::urn:spo:guest#chodan1219@gmail.com::" providerId="AD" clId="Web-{8D948A7D-7F8C-1931-9BD9-5C884F859C40}" dt="2025-02-09T15:16:16.785" v="1874" actId="20577"/>
          <ac:spMkLst>
            <pc:docMk/>
            <pc:sldMk cId="283129150" sldId="346"/>
            <ac:spMk id="4" creationId="{11F212DA-C6AB-0FDF-D870-7E7475B46DC1}"/>
          </ac:spMkLst>
        </pc:spChg>
        <pc:spChg chg="mod">
          <ac:chgData name="chodan1219@gmail.com" userId="S::urn:spo:guest#chodan1219@gmail.com::" providerId="AD" clId="Web-{8D948A7D-7F8C-1931-9BD9-5C884F859C40}" dt="2025-02-09T15:16:36.848" v="1875" actId="20577"/>
          <ac:spMkLst>
            <pc:docMk/>
            <pc:sldMk cId="283129150" sldId="346"/>
            <ac:spMk id="6" creationId="{435622A9-B607-3053-594D-30A5ADF4ABCE}"/>
          </ac:spMkLst>
        </pc:spChg>
        <pc:spChg chg="mod">
          <ac:chgData name="chodan1219@gmail.com" userId="S::urn:spo:guest#chodan1219@gmail.com::" providerId="AD" clId="Web-{8D948A7D-7F8C-1931-9BD9-5C884F859C40}" dt="2025-02-09T15:16:49.207" v="1876" actId="20577"/>
          <ac:spMkLst>
            <pc:docMk/>
            <pc:sldMk cId="283129150" sldId="346"/>
            <ac:spMk id="8" creationId="{04DBEBFB-866F-137B-A758-31FEA4FACBB7}"/>
          </ac:spMkLst>
        </pc:spChg>
        <pc:spChg chg="mod">
          <ac:chgData name="chodan1219@gmail.com" userId="S::urn:spo:guest#chodan1219@gmail.com::" providerId="AD" clId="Web-{8D948A7D-7F8C-1931-9BD9-5C884F859C40}" dt="2025-02-09T15:17:01.869" v="1878" actId="20577"/>
          <ac:spMkLst>
            <pc:docMk/>
            <pc:sldMk cId="283129150" sldId="346"/>
            <ac:spMk id="10" creationId="{D1225745-8CAA-29BE-6D67-B7C01991FA4D}"/>
          </ac:spMkLst>
        </pc:spChg>
      </pc:sldChg>
      <pc:sldChg chg="addSp">
        <pc:chgData name="chodan1219@gmail.com" userId="S::urn:spo:guest#chodan1219@gmail.com::" providerId="AD" clId="Web-{8D948A7D-7F8C-1931-9BD9-5C884F859C40}" dt="2025-02-09T14:05:11.416" v="1495"/>
        <pc:sldMkLst>
          <pc:docMk/>
          <pc:sldMk cId="3427503080" sldId="347"/>
        </pc:sldMkLst>
        <pc:picChg chg="add">
          <ac:chgData name="chodan1219@gmail.com" userId="S::urn:spo:guest#chodan1219@gmail.com::" providerId="AD" clId="Web-{8D948A7D-7F8C-1931-9BD9-5C884F859C40}" dt="2025-02-09T14:05:11.416" v="1495"/>
          <ac:picMkLst>
            <pc:docMk/>
            <pc:sldMk cId="3427503080" sldId="347"/>
            <ac:picMk id="9" creationId="{6F65EBB1-5A1A-84BC-8B5F-DB14C1C6009D}"/>
          </ac:picMkLst>
        </pc:picChg>
      </pc:sldChg>
    </pc:docChg>
  </pc:docChgLst>
  <pc:docChgLst>
    <pc:chgData name="chodan1219@gmail.com" userId="S::urn:spo:guest#chodan1219@gmail.com::" providerId="AD" clId="Web-{D157E7F4-9ECC-8DFA-F772-C8A35E0B7339}"/>
    <pc:docChg chg="addSld modSld sldOrd">
      <pc:chgData name="chodan1219@gmail.com" userId="S::urn:spo:guest#chodan1219@gmail.com::" providerId="AD" clId="Web-{D157E7F4-9ECC-8DFA-F772-C8A35E0B7339}" dt="2025-02-09T09:26:18.548" v="2636" actId="1076"/>
      <pc:docMkLst>
        <pc:docMk/>
      </pc:docMkLst>
      <pc:sldChg chg="addSp delSp modSp">
        <pc:chgData name="chodan1219@gmail.com" userId="S::urn:spo:guest#chodan1219@gmail.com::" providerId="AD" clId="Web-{D157E7F4-9ECC-8DFA-F772-C8A35E0B7339}" dt="2025-02-09T05:44:44.151" v="46" actId="20577"/>
        <pc:sldMkLst>
          <pc:docMk/>
          <pc:sldMk cId="0" sldId="259"/>
        </pc:sldMkLst>
        <pc:spChg chg="add mod">
          <ac:chgData name="chodan1219@gmail.com" userId="S::urn:spo:guest#chodan1219@gmail.com::" providerId="AD" clId="Web-{D157E7F4-9ECC-8DFA-F772-C8A35E0B7339}" dt="2025-02-09T05:44:44.151" v="46" actId="20577"/>
          <ac:spMkLst>
            <pc:docMk/>
            <pc:sldMk cId="0" sldId="259"/>
            <ac:spMk id="3" creationId="{B6D8E233-A546-57CB-B853-EAD90EFA8B89}"/>
          </ac:spMkLst>
        </pc:spChg>
        <pc:spChg chg="mod">
          <ac:chgData name="chodan1219@gmail.com" userId="S::urn:spo:guest#chodan1219@gmail.com::" providerId="AD" clId="Web-{D157E7F4-9ECC-8DFA-F772-C8A35E0B7339}" dt="2025-02-09T05:43:43.803" v="17" actId="20577"/>
          <ac:spMkLst>
            <pc:docMk/>
            <pc:sldMk cId="0" sldId="259"/>
            <ac:spMk id="334" creationId="{00000000-0000-0000-0000-000000000000}"/>
          </ac:spMkLst>
        </pc:spChg>
        <pc:spChg chg="del mod">
          <ac:chgData name="chodan1219@gmail.com" userId="S::urn:spo:guest#chodan1219@gmail.com::" providerId="AD" clId="Web-{D157E7F4-9ECC-8DFA-F772-C8A35E0B7339}" dt="2025-02-09T05:43:54.382" v="19"/>
          <ac:spMkLst>
            <pc:docMk/>
            <pc:sldMk cId="0" sldId="259"/>
            <ac:spMk id="335" creationId="{00000000-0000-0000-0000-000000000000}"/>
          </ac:spMkLst>
        </pc:spChg>
      </pc:sldChg>
      <pc:sldChg chg="addSp modSp">
        <pc:chgData name="chodan1219@gmail.com" userId="S::urn:spo:guest#chodan1219@gmail.com::" providerId="AD" clId="Web-{D157E7F4-9ECC-8DFA-F772-C8A35E0B7339}" dt="2025-02-09T08:13:46.772" v="1938" actId="14100"/>
        <pc:sldMkLst>
          <pc:docMk/>
          <pc:sldMk cId="0" sldId="260"/>
        </pc:sldMkLst>
        <pc:picChg chg="add mod">
          <ac:chgData name="chodan1219@gmail.com" userId="S::urn:spo:guest#chodan1219@gmail.com::" providerId="AD" clId="Web-{D157E7F4-9ECC-8DFA-F772-C8A35E0B7339}" dt="2025-02-09T08:13:46.772" v="1938" actId="14100"/>
          <ac:picMkLst>
            <pc:docMk/>
            <pc:sldMk cId="0" sldId="260"/>
            <ac:picMk id="2" creationId="{FA579448-95D6-5CD5-2B68-3ABFB36467DF}"/>
          </ac:picMkLst>
        </pc:picChg>
      </pc:sldChg>
      <pc:sldChg chg="addSp delSp modSp add modNotes">
        <pc:chgData name="chodan1219@gmail.com" userId="S::urn:spo:guest#chodan1219@gmail.com::" providerId="AD" clId="Web-{D157E7F4-9ECC-8DFA-F772-C8A35E0B7339}" dt="2025-02-09T06:16:47.112" v="621" actId="1076"/>
        <pc:sldMkLst>
          <pc:docMk/>
          <pc:sldMk cId="1443731300" sldId="315"/>
        </pc:sldMkLst>
        <pc:spChg chg="add mod">
          <ac:chgData name="chodan1219@gmail.com" userId="S::urn:spo:guest#chodan1219@gmail.com::" providerId="AD" clId="Web-{D157E7F4-9ECC-8DFA-F772-C8A35E0B7339}" dt="2025-02-09T06:11:41.373" v="509" actId="20577"/>
          <ac:spMkLst>
            <pc:docMk/>
            <pc:sldMk cId="1443731300" sldId="315"/>
            <ac:spMk id="6" creationId="{9CE04D92-8816-4955-A245-4F3652B70561}"/>
          </ac:spMkLst>
        </pc:spChg>
        <pc:spChg chg="add mod">
          <ac:chgData name="chodan1219@gmail.com" userId="S::urn:spo:guest#chodan1219@gmail.com::" providerId="AD" clId="Web-{D157E7F4-9ECC-8DFA-F772-C8A35E0B7339}" dt="2025-02-09T06:16:01.437" v="587" actId="1076"/>
          <ac:spMkLst>
            <pc:docMk/>
            <pc:sldMk cId="1443731300" sldId="315"/>
            <ac:spMk id="7" creationId="{753C8C21-29A2-8926-B450-5B0A469FFFBE}"/>
          </ac:spMkLst>
        </pc:spChg>
        <pc:spChg chg="mod">
          <ac:chgData name="chodan1219@gmail.com" userId="S::urn:spo:guest#chodan1219@gmail.com::" providerId="AD" clId="Web-{D157E7F4-9ECC-8DFA-F772-C8A35E0B7339}" dt="2025-02-09T05:59:52.293" v="317" actId="20577"/>
          <ac:spMkLst>
            <pc:docMk/>
            <pc:sldMk cId="1443731300" sldId="315"/>
            <ac:spMk id="8" creationId="{A70B97CC-7BA7-4294-9092-5E9E89E9B3F1}"/>
          </ac:spMkLst>
        </pc:spChg>
        <pc:spChg chg="mod">
          <ac:chgData name="chodan1219@gmail.com" userId="S::urn:spo:guest#chodan1219@gmail.com::" providerId="AD" clId="Web-{D157E7F4-9ECC-8DFA-F772-C8A35E0B7339}" dt="2025-02-09T06:05:38.253" v="449" actId="20577"/>
          <ac:spMkLst>
            <pc:docMk/>
            <pc:sldMk cId="1443731300" sldId="315"/>
            <ac:spMk id="10" creationId="{C58F1FCE-FDC8-D22A-60D2-1520A23B2B56}"/>
          </ac:spMkLst>
        </pc:spChg>
        <pc:spChg chg="add mod">
          <ac:chgData name="chodan1219@gmail.com" userId="S::urn:spo:guest#chodan1219@gmail.com::" providerId="AD" clId="Web-{D157E7F4-9ECC-8DFA-F772-C8A35E0B7339}" dt="2025-02-09T06:16:47.112" v="621" actId="1076"/>
          <ac:spMkLst>
            <pc:docMk/>
            <pc:sldMk cId="1443731300" sldId="315"/>
            <ac:spMk id="11" creationId="{A82A563A-464F-12B2-F71F-C06BE26A3F8B}"/>
          </ac:spMkLst>
        </pc:spChg>
        <pc:spChg chg="del">
          <ac:chgData name="chodan1219@gmail.com" userId="S::urn:spo:guest#chodan1219@gmail.com::" providerId="AD" clId="Web-{D157E7F4-9ECC-8DFA-F772-C8A35E0B7339}" dt="2025-02-09T06:05:45.019" v="450"/>
          <ac:spMkLst>
            <pc:docMk/>
            <pc:sldMk cId="1443731300" sldId="315"/>
            <ac:spMk id="21" creationId="{3CFF9964-24AA-856E-1904-AD90AC182F59}"/>
          </ac:spMkLst>
        </pc:spChg>
        <pc:spChg chg="del mod">
          <ac:chgData name="chodan1219@gmail.com" userId="S::urn:spo:guest#chodan1219@gmail.com::" providerId="AD" clId="Web-{D157E7F4-9ECC-8DFA-F772-C8A35E0B7339}" dt="2025-02-09T06:05:54.410" v="458"/>
          <ac:spMkLst>
            <pc:docMk/>
            <pc:sldMk cId="1443731300" sldId="315"/>
            <ac:spMk id="24" creationId="{6FDF91BD-8989-CAFA-66DC-D989F5414D09}"/>
          </ac:spMkLst>
        </pc:spChg>
        <pc:spChg chg="del">
          <ac:chgData name="chodan1219@gmail.com" userId="S::urn:spo:guest#chodan1219@gmail.com::" providerId="AD" clId="Web-{D157E7F4-9ECC-8DFA-F772-C8A35E0B7339}" dt="2025-02-09T06:05:57.598" v="462"/>
          <ac:spMkLst>
            <pc:docMk/>
            <pc:sldMk cId="1443731300" sldId="315"/>
            <ac:spMk id="25" creationId="{90C72BF1-A04A-D1CD-53BB-561832F37273}"/>
          </ac:spMkLst>
        </pc:spChg>
        <pc:spChg chg="del">
          <ac:chgData name="chodan1219@gmail.com" userId="S::urn:spo:guest#chodan1219@gmail.com::" providerId="AD" clId="Web-{D157E7F4-9ECC-8DFA-F772-C8A35E0B7339}" dt="2025-02-09T06:05:54.473" v="459"/>
          <ac:spMkLst>
            <pc:docMk/>
            <pc:sldMk cId="1443731300" sldId="315"/>
            <ac:spMk id="26" creationId="{BC262000-04F0-F7CE-EC09-8DA72C10C975}"/>
          </ac:spMkLst>
        </pc:spChg>
        <pc:spChg chg="del mod">
          <ac:chgData name="chodan1219@gmail.com" userId="S::urn:spo:guest#chodan1219@gmail.com::" providerId="AD" clId="Web-{D157E7F4-9ECC-8DFA-F772-C8A35E0B7339}" dt="2025-02-09T06:06:04.083" v="470"/>
          <ac:spMkLst>
            <pc:docMk/>
            <pc:sldMk cId="1443731300" sldId="315"/>
            <ac:spMk id="27" creationId="{FF2C70F4-F157-1454-6BB2-5D829B18430A}"/>
          </ac:spMkLst>
        </pc:spChg>
        <pc:picChg chg="add mod">
          <ac:chgData name="chodan1219@gmail.com" userId="S::urn:spo:guest#chodan1219@gmail.com::" providerId="AD" clId="Web-{D157E7F4-9ECC-8DFA-F772-C8A35E0B7339}" dt="2025-02-09T06:15:56.718" v="586" actId="14100"/>
          <ac:picMkLst>
            <pc:docMk/>
            <pc:sldMk cId="1443731300" sldId="315"/>
            <ac:picMk id="3" creationId="{70984E40-A030-9EAE-B764-D50783101317}"/>
          </ac:picMkLst>
        </pc:picChg>
        <pc:picChg chg="add mod">
          <ac:chgData name="chodan1219@gmail.com" userId="S::urn:spo:guest#chodan1219@gmail.com::" providerId="AD" clId="Web-{D157E7F4-9ECC-8DFA-F772-C8A35E0B7339}" dt="2025-02-09T06:16:09.187" v="588" actId="1076"/>
          <ac:picMkLst>
            <pc:docMk/>
            <pc:sldMk cId="1443731300" sldId="315"/>
            <ac:picMk id="4" creationId="{054B922D-4CF8-A182-7E17-C8CC3EEB032A}"/>
          </ac:picMkLst>
        </pc:picChg>
        <pc:picChg chg="add mod">
          <ac:chgData name="chodan1219@gmail.com" userId="S::urn:spo:guest#chodan1219@gmail.com::" providerId="AD" clId="Web-{D157E7F4-9ECC-8DFA-F772-C8A35E0B7339}" dt="2025-02-09T06:16:15.250" v="591" actId="1076"/>
          <ac:picMkLst>
            <pc:docMk/>
            <pc:sldMk cId="1443731300" sldId="315"/>
            <ac:picMk id="5" creationId="{B52922D5-E9FD-BB1F-F1B7-D0AD689473B6}"/>
          </ac:picMkLst>
        </pc:picChg>
        <pc:picChg chg="del">
          <ac:chgData name="chodan1219@gmail.com" userId="S::urn:spo:guest#chodan1219@gmail.com::" providerId="AD" clId="Web-{D157E7F4-9ECC-8DFA-F772-C8A35E0B7339}" dt="2025-02-09T06:05:46.535" v="452"/>
          <ac:picMkLst>
            <pc:docMk/>
            <pc:sldMk cId="1443731300" sldId="315"/>
            <ac:picMk id="12" creationId="{5BF95805-69D8-E57A-3706-D2C772F8C746}"/>
          </ac:picMkLst>
        </pc:picChg>
        <pc:picChg chg="del">
          <ac:chgData name="chodan1219@gmail.com" userId="S::urn:spo:guest#chodan1219@gmail.com::" providerId="AD" clId="Web-{D157E7F4-9ECC-8DFA-F772-C8A35E0B7339}" dt="2025-02-09T06:05:55.192" v="460"/>
          <ac:picMkLst>
            <pc:docMk/>
            <pc:sldMk cId="1443731300" sldId="315"/>
            <ac:picMk id="14" creationId="{38402859-311A-1548-B30C-30F87B2D899D}"/>
          </ac:picMkLst>
        </pc:picChg>
        <pc:picChg chg="del">
          <ac:chgData name="chodan1219@gmail.com" userId="S::urn:spo:guest#chodan1219@gmail.com::" providerId="AD" clId="Web-{D157E7F4-9ECC-8DFA-F772-C8A35E0B7339}" dt="2025-02-09T06:05:47.144" v="453"/>
          <ac:picMkLst>
            <pc:docMk/>
            <pc:sldMk cId="1443731300" sldId="315"/>
            <ac:picMk id="16" creationId="{19622FBE-4ADC-1A40-67E2-BAB67B89BA67}"/>
          </ac:picMkLst>
        </pc:picChg>
        <pc:picChg chg="del">
          <ac:chgData name="chodan1219@gmail.com" userId="S::urn:spo:guest#chodan1219@gmail.com::" providerId="AD" clId="Web-{D157E7F4-9ECC-8DFA-F772-C8A35E0B7339}" dt="2025-02-09T06:05:46.019" v="451"/>
          <ac:picMkLst>
            <pc:docMk/>
            <pc:sldMk cId="1443731300" sldId="315"/>
            <ac:picMk id="18" creationId="{97E046AD-D254-ED61-24D7-F1BF4B669AA0}"/>
          </ac:picMkLst>
        </pc:picChg>
        <pc:picChg chg="del">
          <ac:chgData name="chodan1219@gmail.com" userId="S::urn:spo:guest#chodan1219@gmail.com::" providerId="AD" clId="Web-{D157E7F4-9ECC-8DFA-F772-C8A35E0B7339}" dt="2025-02-09T06:05:55.770" v="461"/>
          <ac:picMkLst>
            <pc:docMk/>
            <pc:sldMk cId="1443731300" sldId="315"/>
            <ac:picMk id="20" creationId="{01890666-30D4-27B9-D078-4011073CF2CC}"/>
          </ac:picMkLst>
        </pc:picChg>
      </pc:sldChg>
      <pc:sldChg chg="ord">
        <pc:chgData name="chodan1219@gmail.com" userId="S::urn:spo:guest#chodan1219@gmail.com::" providerId="AD" clId="Web-{D157E7F4-9ECC-8DFA-F772-C8A35E0B7339}" dt="2025-02-09T06:14:36.510" v="580"/>
        <pc:sldMkLst>
          <pc:docMk/>
          <pc:sldMk cId="1187952612" sldId="316"/>
        </pc:sldMkLst>
      </pc:sldChg>
      <pc:sldChg chg="modSp add">
        <pc:chgData name="chodan1219@gmail.com" userId="S::urn:spo:guest#chodan1219@gmail.com::" providerId="AD" clId="Web-{D157E7F4-9ECC-8DFA-F772-C8A35E0B7339}" dt="2025-02-09T06:18:39.854" v="626" actId="20577"/>
        <pc:sldMkLst>
          <pc:docMk/>
          <pc:sldMk cId="686838706" sldId="317"/>
        </pc:sldMkLst>
        <pc:spChg chg="mod">
          <ac:chgData name="chodan1219@gmail.com" userId="S::urn:spo:guest#chodan1219@gmail.com::" providerId="AD" clId="Web-{D157E7F4-9ECC-8DFA-F772-C8A35E0B7339}" dt="2025-02-09T06:18:31.790" v="625" actId="20577"/>
          <ac:spMkLst>
            <pc:docMk/>
            <pc:sldMk cId="686838706" sldId="317"/>
            <ac:spMk id="3" creationId="{5BB5A532-C186-5AE6-EF26-5E362AED5552}"/>
          </ac:spMkLst>
        </pc:spChg>
        <pc:spChg chg="mod">
          <ac:chgData name="chodan1219@gmail.com" userId="S::urn:spo:guest#chodan1219@gmail.com::" providerId="AD" clId="Web-{D157E7F4-9ECC-8DFA-F772-C8A35E0B7339}" dt="2025-02-09T06:18:39.854" v="626" actId="20577"/>
          <ac:spMkLst>
            <pc:docMk/>
            <pc:sldMk cId="686838706" sldId="317"/>
            <ac:spMk id="4" creationId="{CD40431F-B1B3-625B-9F59-48D63E4AE1D7}"/>
          </ac:spMkLst>
        </pc:spChg>
      </pc:sldChg>
      <pc:sldChg chg="addSp delSp modSp add">
        <pc:chgData name="chodan1219@gmail.com" userId="S::urn:spo:guest#chodan1219@gmail.com::" providerId="AD" clId="Web-{D157E7F4-9ECC-8DFA-F772-C8A35E0B7339}" dt="2025-02-09T08:28:36.810" v="2009" actId="1076"/>
        <pc:sldMkLst>
          <pc:docMk/>
          <pc:sldMk cId="2564208617" sldId="318"/>
        </pc:sldMkLst>
        <pc:spChg chg="add mod">
          <ac:chgData name="chodan1219@gmail.com" userId="S::urn:spo:guest#chodan1219@gmail.com::" providerId="AD" clId="Web-{D157E7F4-9ECC-8DFA-F772-C8A35E0B7339}" dt="2025-02-09T06:44:38.939" v="936" actId="20577"/>
          <ac:spMkLst>
            <pc:docMk/>
            <pc:sldMk cId="2564208617" sldId="318"/>
            <ac:spMk id="10" creationId="{286FEBE6-5BD2-9F69-1804-4D857267198F}"/>
          </ac:spMkLst>
        </pc:spChg>
        <pc:spChg chg="add mod">
          <ac:chgData name="chodan1219@gmail.com" userId="S::urn:spo:guest#chodan1219@gmail.com::" providerId="AD" clId="Web-{D157E7F4-9ECC-8DFA-F772-C8A35E0B7339}" dt="2025-02-09T06:50:36.588" v="1123" actId="20577"/>
          <ac:spMkLst>
            <pc:docMk/>
            <pc:sldMk cId="2564208617" sldId="318"/>
            <ac:spMk id="11" creationId="{88158AD7-8E58-E4E4-3F27-C2085F69233A}"/>
          </ac:spMkLst>
        </pc:spChg>
        <pc:spChg chg="add mod">
          <ac:chgData name="chodan1219@gmail.com" userId="S::urn:spo:guest#chodan1219@gmail.com::" providerId="AD" clId="Web-{D157E7F4-9ECC-8DFA-F772-C8A35E0B7339}" dt="2025-02-09T06:52:34.580" v="1166" actId="20577"/>
          <ac:spMkLst>
            <pc:docMk/>
            <pc:sldMk cId="2564208617" sldId="318"/>
            <ac:spMk id="12" creationId="{406FE3E8-D6CE-5C9D-F15E-E2E390FA0BD9}"/>
          </ac:spMkLst>
        </pc:spChg>
        <pc:spChg chg="mod">
          <ac:chgData name="chodan1219@gmail.com" userId="S::urn:spo:guest#chodan1219@gmail.com::" providerId="AD" clId="Web-{D157E7F4-9ECC-8DFA-F772-C8A35E0B7339}" dt="2025-02-09T06:30:45.057" v="662" actId="14100"/>
          <ac:spMkLst>
            <pc:docMk/>
            <pc:sldMk cId="2564208617" sldId="318"/>
            <ac:spMk id="25" creationId="{8936D4E9-48A6-C64E-E071-219EDC948DF3}"/>
          </ac:spMkLst>
        </pc:spChg>
        <pc:spChg chg="del mod">
          <ac:chgData name="chodan1219@gmail.com" userId="S::urn:spo:guest#chodan1219@gmail.com::" providerId="AD" clId="Web-{D157E7F4-9ECC-8DFA-F772-C8A35E0B7339}" dt="2025-02-09T06:29:08.629" v="658"/>
          <ac:spMkLst>
            <pc:docMk/>
            <pc:sldMk cId="2564208617" sldId="318"/>
            <ac:spMk id="38" creationId="{A9E0BC4F-CDDF-D64D-8402-292CE27252B5}"/>
          </ac:spMkLst>
        </pc:spChg>
        <pc:spChg chg="mod">
          <ac:chgData name="chodan1219@gmail.com" userId="S::urn:spo:guest#chodan1219@gmail.com::" providerId="AD" clId="Web-{D157E7F4-9ECC-8DFA-F772-C8A35E0B7339}" dt="2025-02-09T06:35:24.528" v="678" actId="14100"/>
          <ac:spMkLst>
            <pc:docMk/>
            <pc:sldMk cId="2564208617" sldId="318"/>
            <ac:spMk id="40" creationId="{2A089C4E-8B8E-B61E-3445-4E4063236747}"/>
          </ac:spMkLst>
        </pc:spChg>
        <pc:spChg chg="mod">
          <ac:chgData name="chodan1219@gmail.com" userId="S::urn:spo:guest#chodan1219@gmail.com::" providerId="AD" clId="Web-{D157E7F4-9ECC-8DFA-F772-C8A35E0B7339}" dt="2025-02-09T06:30:53.136" v="663" actId="1076"/>
          <ac:spMkLst>
            <pc:docMk/>
            <pc:sldMk cId="2564208617" sldId="318"/>
            <ac:spMk id="41" creationId="{A4BDEF4B-A792-C254-59A4-4E6F1714FBE7}"/>
          </ac:spMkLst>
        </pc:spChg>
        <pc:graphicFrameChg chg="del">
          <ac:chgData name="chodan1219@gmail.com" userId="S::urn:spo:guest#chodan1219@gmail.com::" providerId="AD" clId="Web-{D157E7F4-9ECC-8DFA-F772-C8A35E0B7339}" dt="2025-02-09T06:36:20.047" v="679"/>
          <ac:graphicFrameMkLst>
            <pc:docMk/>
            <pc:sldMk cId="2564208617" sldId="318"/>
            <ac:graphicFrameMk id="42" creationId="{5E5D7E20-E79B-3AB3-C466-0E2E953ADE87}"/>
          </ac:graphicFrameMkLst>
        </pc:graphicFrameChg>
        <pc:picChg chg="add mod">
          <ac:chgData name="chodan1219@gmail.com" userId="S::urn:spo:guest#chodan1219@gmail.com::" providerId="AD" clId="Web-{D157E7F4-9ECC-8DFA-F772-C8A35E0B7339}" dt="2025-02-09T06:29:28.177" v="661" actId="14100"/>
          <ac:picMkLst>
            <pc:docMk/>
            <pc:sldMk cId="2564208617" sldId="318"/>
            <ac:picMk id="3" creationId="{83931984-57F4-D506-0FAC-BCDD42255190}"/>
          </ac:picMkLst>
        </pc:picChg>
        <pc:picChg chg="add mod">
          <ac:chgData name="chodan1219@gmail.com" userId="S::urn:spo:guest#chodan1219@gmail.com::" providerId="AD" clId="Web-{D157E7F4-9ECC-8DFA-F772-C8A35E0B7339}" dt="2025-02-09T06:33:52.507" v="676" actId="1076"/>
          <ac:picMkLst>
            <pc:docMk/>
            <pc:sldMk cId="2564208617" sldId="318"/>
            <ac:picMk id="4" creationId="{57440B74-C313-9EB2-57F3-729177CCD507}"/>
          </ac:picMkLst>
        </pc:picChg>
        <pc:picChg chg="add del mod">
          <ac:chgData name="chodan1219@gmail.com" userId="S::urn:spo:guest#chodan1219@gmail.com::" providerId="AD" clId="Web-{D157E7F4-9ECC-8DFA-F772-C8A35E0B7339}" dt="2025-02-09T06:37:38.131" v="689"/>
          <ac:picMkLst>
            <pc:docMk/>
            <pc:sldMk cId="2564208617" sldId="318"/>
            <ac:picMk id="5" creationId="{A8803B6B-6CB6-A9D3-994B-6C6B8BF4C754}"/>
          </ac:picMkLst>
        </pc:picChg>
        <pc:picChg chg="add mod">
          <ac:chgData name="chodan1219@gmail.com" userId="S::urn:spo:guest#chodan1219@gmail.com::" providerId="AD" clId="Web-{D157E7F4-9ECC-8DFA-F772-C8A35E0B7339}" dt="2025-02-09T08:28:29.637" v="2007" actId="1076"/>
          <ac:picMkLst>
            <pc:docMk/>
            <pc:sldMk cId="2564208617" sldId="318"/>
            <ac:picMk id="5" creationId="{AD5FC549-D8E5-4FA3-4F07-9D9189D2D405}"/>
          </ac:picMkLst>
        </pc:picChg>
        <pc:picChg chg="add mod">
          <ac:chgData name="chodan1219@gmail.com" userId="S::urn:spo:guest#chodan1219@gmail.com::" providerId="AD" clId="Web-{D157E7F4-9ECC-8DFA-F772-C8A35E0B7339}" dt="2025-02-09T06:44:41.018" v="937" actId="1076"/>
          <ac:picMkLst>
            <pc:docMk/>
            <pc:sldMk cId="2564208617" sldId="318"/>
            <ac:picMk id="6" creationId="{986CAC75-0FB7-980B-5467-DBCEAA777BCF}"/>
          </ac:picMkLst>
        </pc:picChg>
        <pc:picChg chg="add mod">
          <ac:chgData name="chodan1219@gmail.com" userId="S::urn:spo:guest#chodan1219@gmail.com::" providerId="AD" clId="Web-{D157E7F4-9ECC-8DFA-F772-C8A35E0B7339}" dt="2025-02-09T06:51:07.543" v="1126" actId="1076"/>
          <ac:picMkLst>
            <pc:docMk/>
            <pc:sldMk cId="2564208617" sldId="318"/>
            <ac:picMk id="7" creationId="{3A1478FC-CEF8-516A-D601-3AE8E84E0E4C}"/>
          </ac:picMkLst>
        </pc:picChg>
        <pc:picChg chg="add mod">
          <ac:chgData name="chodan1219@gmail.com" userId="S::urn:spo:guest#chodan1219@gmail.com::" providerId="AD" clId="Web-{D157E7F4-9ECC-8DFA-F772-C8A35E0B7339}" dt="2025-02-09T06:45:33.802" v="944" actId="1076"/>
          <ac:picMkLst>
            <pc:docMk/>
            <pc:sldMk cId="2564208617" sldId="318"/>
            <ac:picMk id="8" creationId="{471A7A46-DB87-1F66-E800-6BD6BDD5AEE0}"/>
          </ac:picMkLst>
        </pc:picChg>
        <pc:picChg chg="add mod">
          <ac:chgData name="chodan1219@gmail.com" userId="S::urn:spo:guest#chodan1219@gmail.com::" providerId="AD" clId="Web-{D157E7F4-9ECC-8DFA-F772-C8A35E0B7339}" dt="2025-02-09T06:50:45.182" v="1124" actId="1076"/>
          <ac:picMkLst>
            <pc:docMk/>
            <pc:sldMk cId="2564208617" sldId="318"/>
            <ac:picMk id="9" creationId="{FFAE9586-F4A7-FF52-D32E-7028049E95F9}"/>
          </ac:picMkLst>
        </pc:picChg>
        <pc:picChg chg="add mod">
          <ac:chgData name="chodan1219@gmail.com" userId="S::urn:spo:guest#chodan1219@gmail.com::" providerId="AD" clId="Web-{D157E7F4-9ECC-8DFA-F772-C8A35E0B7339}" dt="2025-02-09T08:28:36.810" v="2009" actId="1076"/>
          <ac:picMkLst>
            <pc:docMk/>
            <pc:sldMk cId="2564208617" sldId="318"/>
            <ac:picMk id="14" creationId="{9B841DAD-C11D-36AD-B871-BED42CA9C1E7}"/>
          </ac:picMkLst>
        </pc:picChg>
        <pc:picChg chg="del">
          <ac:chgData name="chodan1219@gmail.com" userId="S::urn:spo:guest#chodan1219@gmail.com::" providerId="AD" clId="Web-{D157E7F4-9ECC-8DFA-F772-C8A35E0B7339}" dt="2025-02-09T06:24:10.125" v="629"/>
          <ac:picMkLst>
            <pc:docMk/>
            <pc:sldMk cId="2564208617" sldId="318"/>
            <ac:picMk id="14" creationId="{D0319264-996A-2179-D1E9-002068FC7F26}"/>
          </ac:picMkLst>
        </pc:picChg>
        <pc:picChg chg="del">
          <ac:chgData name="chodan1219@gmail.com" userId="S::urn:spo:guest#chodan1219@gmail.com::" providerId="AD" clId="Web-{D157E7F4-9ECC-8DFA-F772-C8A35E0B7339}" dt="2025-02-09T06:24:07.765" v="628"/>
          <ac:picMkLst>
            <pc:docMk/>
            <pc:sldMk cId="2564208617" sldId="318"/>
            <ac:picMk id="16" creationId="{351FA7BD-CB24-AB48-BD7A-8CFFFB18CD38}"/>
          </ac:picMkLst>
        </pc:picChg>
        <pc:picChg chg="del">
          <ac:chgData name="chodan1219@gmail.com" userId="S::urn:spo:guest#chodan1219@gmail.com::" providerId="AD" clId="Web-{D157E7F4-9ECC-8DFA-F772-C8A35E0B7339}" dt="2025-02-09T06:24:10.703" v="630"/>
          <ac:picMkLst>
            <pc:docMk/>
            <pc:sldMk cId="2564208617" sldId="318"/>
            <ac:picMk id="18" creationId="{2ECFC6C0-3A95-AE76-5457-C1FA998EF13A}"/>
          </ac:picMkLst>
        </pc:picChg>
        <pc:picChg chg="del">
          <ac:chgData name="chodan1219@gmail.com" userId="S::urn:spo:guest#chodan1219@gmail.com::" providerId="AD" clId="Web-{D157E7F4-9ECC-8DFA-F772-C8A35E0B7339}" dt="2025-02-09T06:24:11.250" v="631"/>
          <ac:picMkLst>
            <pc:docMk/>
            <pc:sldMk cId="2564208617" sldId="318"/>
            <ac:picMk id="20" creationId="{CFC18782-17F0-4723-CA87-5F3A188BE1D4}"/>
          </ac:picMkLst>
        </pc:picChg>
        <pc:picChg chg="del">
          <ac:chgData name="chodan1219@gmail.com" userId="S::urn:spo:guest#chodan1219@gmail.com::" providerId="AD" clId="Web-{D157E7F4-9ECC-8DFA-F772-C8A35E0B7339}" dt="2025-02-09T06:24:11.844" v="632"/>
          <ac:picMkLst>
            <pc:docMk/>
            <pc:sldMk cId="2564208617" sldId="318"/>
            <ac:picMk id="22" creationId="{00C0126B-ABFF-B3CA-5C81-E7AE7FDF0403}"/>
          </ac:picMkLst>
        </pc:picChg>
        <pc:picChg chg="del">
          <ac:chgData name="chodan1219@gmail.com" userId="S::urn:spo:guest#chodan1219@gmail.com::" providerId="AD" clId="Web-{D157E7F4-9ECC-8DFA-F772-C8A35E0B7339}" dt="2025-02-09T06:24:15.157" v="634"/>
          <ac:picMkLst>
            <pc:docMk/>
            <pc:sldMk cId="2564208617" sldId="318"/>
            <ac:picMk id="28" creationId="{7D9CCBCE-FC0C-F91F-56AB-331D434A0A26}"/>
          </ac:picMkLst>
        </pc:picChg>
        <pc:picChg chg="del">
          <ac:chgData name="chodan1219@gmail.com" userId="S::urn:spo:guest#chodan1219@gmail.com::" providerId="AD" clId="Web-{D157E7F4-9ECC-8DFA-F772-C8A35E0B7339}" dt="2025-02-09T06:24:13.531" v="633"/>
          <ac:picMkLst>
            <pc:docMk/>
            <pc:sldMk cId="2564208617" sldId="318"/>
            <ac:picMk id="30" creationId="{C8E15C52-5CD1-C6E8-82DA-194C59C084EE}"/>
          </ac:picMkLst>
        </pc:picChg>
        <pc:picChg chg="del">
          <ac:chgData name="chodan1219@gmail.com" userId="S::urn:spo:guest#chodan1219@gmail.com::" providerId="AD" clId="Web-{D157E7F4-9ECC-8DFA-F772-C8A35E0B7339}" dt="2025-02-09T06:24:15.344" v="635"/>
          <ac:picMkLst>
            <pc:docMk/>
            <pc:sldMk cId="2564208617" sldId="318"/>
            <ac:picMk id="32" creationId="{2C65E43E-0759-37C9-BFC6-CFD8794AB6FC}"/>
          </ac:picMkLst>
        </pc:picChg>
        <pc:picChg chg="del">
          <ac:chgData name="chodan1219@gmail.com" userId="S::urn:spo:guest#chodan1219@gmail.com::" providerId="AD" clId="Web-{D157E7F4-9ECC-8DFA-F772-C8A35E0B7339}" dt="2025-02-09T06:24:15.766" v="636"/>
          <ac:picMkLst>
            <pc:docMk/>
            <pc:sldMk cId="2564208617" sldId="318"/>
            <ac:picMk id="34" creationId="{0E601834-03A3-A7F7-A432-88E96672648E}"/>
          </ac:picMkLst>
        </pc:picChg>
        <pc:picChg chg="del">
          <ac:chgData name="chodan1219@gmail.com" userId="S::urn:spo:guest#chodan1219@gmail.com::" providerId="AD" clId="Web-{D157E7F4-9ECC-8DFA-F772-C8A35E0B7339}" dt="2025-02-09T06:24:16.157" v="637"/>
          <ac:picMkLst>
            <pc:docMk/>
            <pc:sldMk cId="2564208617" sldId="318"/>
            <ac:picMk id="36" creationId="{CB1A8815-AE53-C9A7-503B-0A49C652E3DD}"/>
          </ac:picMkLst>
        </pc:picChg>
      </pc:sldChg>
      <pc:sldChg chg="addSp delSp modSp add">
        <pc:chgData name="chodan1219@gmail.com" userId="S::urn:spo:guest#chodan1219@gmail.com::" providerId="AD" clId="Web-{D157E7F4-9ECC-8DFA-F772-C8A35E0B7339}" dt="2025-02-09T07:35:09.645" v="1211" actId="20577"/>
        <pc:sldMkLst>
          <pc:docMk/>
          <pc:sldMk cId="3816141492" sldId="330"/>
        </pc:sldMkLst>
        <pc:spChg chg="mod">
          <ac:chgData name="chodan1219@gmail.com" userId="S::urn:spo:guest#chodan1219@gmail.com::" providerId="AD" clId="Web-{D157E7F4-9ECC-8DFA-F772-C8A35E0B7339}" dt="2025-02-09T07:35:09.645" v="1211" actId="20577"/>
          <ac:spMkLst>
            <pc:docMk/>
            <pc:sldMk cId="3816141492" sldId="330"/>
            <ac:spMk id="2" creationId="{835FE40C-A6C7-9F53-D6A4-869E6A37FBAE}"/>
          </ac:spMkLst>
        </pc:spChg>
        <pc:spChg chg="add mod">
          <ac:chgData name="chodan1219@gmail.com" userId="S::urn:spo:guest#chodan1219@gmail.com::" providerId="AD" clId="Web-{D157E7F4-9ECC-8DFA-F772-C8A35E0B7339}" dt="2025-02-09T07:00:14.625" v="1203" actId="1076"/>
          <ac:spMkLst>
            <pc:docMk/>
            <pc:sldMk cId="3816141492" sldId="330"/>
            <ac:spMk id="4" creationId="{5833AF0C-3CE7-2227-1E99-573D75C8B843}"/>
          </ac:spMkLst>
        </pc:spChg>
        <pc:spChg chg="add mod">
          <ac:chgData name="chodan1219@gmail.com" userId="S::urn:spo:guest#chodan1219@gmail.com::" providerId="AD" clId="Web-{D157E7F4-9ECC-8DFA-F772-C8A35E0B7339}" dt="2025-02-09T07:00:51.362" v="1207" actId="1076"/>
          <ac:spMkLst>
            <pc:docMk/>
            <pc:sldMk cId="3816141492" sldId="330"/>
            <ac:spMk id="5" creationId="{454AA895-58AE-B6DB-6879-0E833183EB76}"/>
          </ac:spMkLst>
        </pc:spChg>
        <pc:spChg chg="del mod">
          <ac:chgData name="chodan1219@gmail.com" userId="S::urn:spo:guest#chodan1219@gmail.com::" providerId="AD" clId="Web-{D157E7F4-9ECC-8DFA-F772-C8A35E0B7339}" dt="2025-02-09T06:55:37.420" v="1187"/>
          <ac:spMkLst>
            <pc:docMk/>
            <pc:sldMk cId="3816141492" sldId="330"/>
            <ac:spMk id="17" creationId="{81C5722B-7ED9-EB02-9543-87CCE4FBDAE2}"/>
          </ac:spMkLst>
        </pc:spChg>
        <pc:spChg chg="del">
          <ac:chgData name="chodan1219@gmail.com" userId="S::urn:spo:guest#chodan1219@gmail.com::" providerId="AD" clId="Web-{D157E7F4-9ECC-8DFA-F772-C8A35E0B7339}" dt="2025-02-09T06:55:32.716" v="1182"/>
          <ac:spMkLst>
            <pc:docMk/>
            <pc:sldMk cId="3816141492" sldId="330"/>
            <ac:spMk id="26" creationId="{BE925648-D7EB-C3A2-6017-1CA643D52D41}"/>
          </ac:spMkLst>
        </pc:spChg>
        <pc:spChg chg="del">
          <ac:chgData name="chodan1219@gmail.com" userId="S::urn:spo:guest#chodan1219@gmail.com::" providerId="AD" clId="Web-{D157E7F4-9ECC-8DFA-F772-C8A35E0B7339}" dt="2025-02-09T06:55:07.058" v="1173"/>
          <ac:spMkLst>
            <pc:docMk/>
            <pc:sldMk cId="3816141492" sldId="330"/>
            <ac:spMk id="27" creationId="{A573CC29-C8EF-4BD0-369B-8B8908600C84}"/>
          </ac:spMkLst>
        </pc:spChg>
        <pc:spChg chg="del mod">
          <ac:chgData name="chodan1219@gmail.com" userId="S::urn:spo:guest#chodan1219@gmail.com::" providerId="AD" clId="Web-{D157E7F4-9ECC-8DFA-F772-C8A35E0B7339}" dt="2025-02-09T06:55:10.793" v="1177"/>
          <ac:spMkLst>
            <pc:docMk/>
            <pc:sldMk cId="3816141492" sldId="330"/>
            <ac:spMk id="28" creationId="{E3C6B30A-5D51-7E75-4DC7-1044848C126E}"/>
          </ac:spMkLst>
        </pc:spChg>
        <pc:spChg chg="del">
          <ac:chgData name="chodan1219@gmail.com" userId="S::urn:spo:guest#chodan1219@gmail.com::" providerId="AD" clId="Web-{D157E7F4-9ECC-8DFA-F772-C8A35E0B7339}" dt="2025-02-09T06:55:11.980" v="1178"/>
          <ac:spMkLst>
            <pc:docMk/>
            <pc:sldMk cId="3816141492" sldId="330"/>
            <ac:spMk id="29" creationId="{52622403-1D0F-96F6-766F-84258841041B}"/>
          </ac:spMkLst>
        </pc:spChg>
        <pc:picChg chg="add mod">
          <ac:chgData name="chodan1219@gmail.com" userId="S::urn:spo:guest#chodan1219@gmail.com::" providerId="AD" clId="Web-{D157E7F4-9ECC-8DFA-F772-C8A35E0B7339}" dt="2025-02-09T06:55:27.747" v="1181" actId="1076"/>
          <ac:picMkLst>
            <pc:docMk/>
            <pc:sldMk cId="3816141492" sldId="330"/>
            <ac:picMk id="3" creationId="{D4EADD45-4F27-741B-01B7-FD26C776E422}"/>
          </ac:picMkLst>
        </pc:picChg>
        <pc:picChg chg="del">
          <ac:chgData name="chodan1219@gmail.com" userId="S::urn:spo:guest#chodan1219@gmail.com::" providerId="AD" clId="Web-{D157E7F4-9ECC-8DFA-F772-C8A35E0B7339}" dt="2025-02-09T06:55:02.902" v="1168"/>
          <ac:picMkLst>
            <pc:docMk/>
            <pc:sldMk cId="3816141492" sldId="330"/>
            <ac:picMk id="14" creationId="{59F7E936-A976-72E4-6BA3-E4F69E6B8F81}"/>
          </ac:picMkLst>
        </pc:picChg>
        <pc:picChg chg="del">
          <ac:chgData name="chodan1219@gmail.com" userId="S::urn:spo:guest#chodan1219@gmail.com::" providerId="AD" clId="Web-{D157E7F4-9ECC-8DFA-F772-C8A35E0B7339}" dt="2025-02-09T06:55:03.417" v="1169"/>
          <ac:picMkLst>
            <pc:docMk/>
            <pc:sldMk cId="3816141492" sldId="330"/>
            <ac:picMk id="16" creationId="{BDEA5043-DC20-FF00-9D8E-D0922124D219}"/>
          </ac:picMkLst>
        </pc:picChg>
        <pc:picChg chg="del">
          <ac:chgData name="chodan1219@gmail.com" userId="S::urn:spo:guest#chodan1219@gmail.com::" providerId="AD" clId="Web-{D157E7F4-9ECC-8DFA-F772-C8A35E0B7339}" dt="2025-02-09T06:55:06.152" v="1172"/>
          <ac:picMkLst>
            <pc:docMk/>
            <pc:sldMk cId="3816141492" sldId="330"/>
            <ac:picMk id="20" creationId="{6C97142A-6CD9-B5E5-A410-438B69A2E5B8}"/>
          </ac:picMkLst>
        </pc:picChg>
        <pc:picChg chg="del">
          <ac:chgData name="chodan1219@gmail.com" userId="S::urn:spo:guest#chodan1219@gmail.com::" providerId="AD" clId="Web-{D157E7F4-9ECC-8DFA-F772-C8A35E0B7339}" dt="2025-02-09T06:55:05.418" v="1171"/>
          <ac:picMkLst>
            <pc:docMk/>
            <pc:sldMk cId="3816141492" sldId="330"/>
            <ac:picMk id="22" creationId="{725B90C1-96DE-9EE8-26C6-4C312B5F212A}"/>
          </ac:picMkLst>
        </pc:picChg>
        <pc:picChg chg="del">
          <ac:chgData name="chodan1219@gmail.com" userId="S::urn:spo:guest#chodan1219@gmail.com::" providerId="AD" clId="Web-{D157E7F4-9ECC-8DFA-F772-C8A35E0B7339}" dt="2025-02-09T06:55:04.511" v="1170"/>
          <ac:picMkLst>
            <pc:docMk/>
            <pc:sldMk cId="3816141492" sldId="330"/>
            <ac:picMk id="24" creationId="{2733190B-9962-E9B0-3B1E-297776619F45}"/>
          </ac:picMkLst>
        </pc:picChg>
      </pc:sldChg>
      <pc:sldChg chg="addSp delSp modSp add ord">
        <pc:chgData name="chodan1219@gmail.com" userId="S::urn:spo:guest#chodan1219@gmail.com::" providerId="AD" clId="Web-{D157E7F4-9ECC-8DFA-F772-C8A35E0B7339}" dt="2025-02-09T08:52:15.473" v="2358" actId="20577"/>
        <pc:sldMkLst>
          <pc:docMk/>
          <pc:sldMk cId="4130852520" sldId="331"/>
        </pc:sldMkLst>
        <pc:spChg chg="mod">
          <ac:chgData name="chodan1219@gmail.com" userId="S::urn:spo:guest#chodan1219@gmail.com::" providerId="AD" clId="Web-{D157E7F4-9ECC-8DFA-F772-C8A35E0B7339}" dt="2025-02-09T08:52:15.473" v="2358" actId="20577"/>
          <ac:spMkLst>
            <pc:docMk/>
            <pc:sldMk cId="4130852520" sldId="331"/>
            <ac:spMk id="2" creationId="{A19A0FC3-3A74-ECAC-64A4-3D0DAB9173C2}"/>
          </ac:spMkLst>
        </pc:spChg>
        <pc:spChg chg="add mod">
          <ac:chgData name="chodan1219@gmail.com" userId="S::urn:spo:guest#chodan1219@gmail.com::" providerId="AD" clId="Web-{D157E7F4-9ECC-8DFA-F772-C8A35E0B7339}" dt="2025-02-09T07:56:11.487" v="1449" actId="20577"/>
          <ac:spMkLst>
            <pc:docMk/>
            <pc:sldMk cId="4130852520" sldId="331"/>
            <ac:spMk id="10" creationId="{2BDA6432-B105-EFD7-A96F-5521728ACDD9}"/>
          </ac:spMkLst>
        </pc:spChg>
        <pc:spChg chg="add del">
          <ac:chgData name="chodan1219@gmail.com" userId="S::urn:spo:guest#chodan1219@gmail.com::" providerId="AD" clId="Web-{D157E7F4-9ECC-8DFA-F772-C8A35E0B7339}" dt="2025-02-09T07:56:40.707" v="1454"/>
          <ac:spMkLst>
            <pc:docMk/>
            <pc:sldMk cId="4130852520" sldId="331"/>
            <ac:spMk id="11" creationId="{05A6CE36-8E3E-1F91-024D-9BCD5A1F73CC}"/>
          </ac:spMkLst>
        </pc:spChg>
        <pc:spChg chg="add mod">
          <ac:chgData name="chodan1219@gmail.com" userId="S::urn:spo:guest#chodan1219@gmail.com::" providerId="AD" clId="Web-{D157E7F4-9ECC-8DFA-F772-C8A35E0B7339}" dt="2025-02-09T08:05:44.212" v="1736" actId="14100"/>
          <ac:spMkLst>
            <pc:docMk/>
            <pc:sldMk cId="4130852520" sldId="331"/>
            <ac:spMk id="12" creationId="{FB07ADC1-3953-F115-F55E-25CCCBF3D72F}"/>
          </ac:spMkLst>
        </pc:spChg>
        <pc:spChg chg="add mod">
          <ac:chgData name="chodan1219@gmail.com" userId="S::urn:spo:guest#chodan1219@gmail.com::" providerId="AD" clId="Web-{D157E7F4-9ECC-8DFA-F772-C8A35E0B7339}" dt="2025-02-09T08:06:31.277" v="1844" actId="20577"/>
          <ac:spMkLst>
            <pc:docMk/>
            <pc:sldMk cId="4130852520" sldId="331"/>
            <ac:spMk id="13" creationId="{5F2AAE06-0FEA-D0F1-3C42-38E928BC3EAC}"/>
          </ac:spMkLst>
        </pc:spChg>
        <pc:spChg chg="mod">
          <ac:chgData name="chodan1219@gmail.com" userId="S::urn:spo:guest#chodan1219@gmail.com::" providerId="AD" clId="Web-{D157E7F4-9ECC-8DFA-F772-C8A35E0B7339}" dt="2025-02-09T07:43:07.174" v="1222" actId="14100"/>
          <ac:spMkLst>
            <pc:docMk/>
            <pc:sldMk cId="4130852520" sldId="331"/>
            <ac:spMk id="25" creationId="{8936D4E9-48A6-C64E-E071-219EDC948DF3}"/>
          </ac:spMkLst>
        </pc:spChg>
        <pc:spChg chg="del">
          <ac:chgData name="chodan1219@gmail.com" userId="S::urn:spo:guest#chodan1219@gmail.com::" providerId="AD" clId="Web-{D157E7F4-9ECC-8DFA-F772-C8A35E0B7339}" dt="2025-02-09T07:51:57.393" v="1290"/>
          <ac:spMkLst>
            <pc:docMk/>
            <pc:sldMk cId="4130852520" sldId="331"/>
            <ac:spMk id="40" creationId="{2A089C4E-8B8E-B61E-3445-4E4063236747}"/>
          </ac:spMkLst>
        </pc:spChg>
        <pc:spChg chg="del">
          <ac:chgData name="chodan1219@gmail.com" userId="S::urn:spo:guest#chodan1219@gmail.com::" providerId="AD" clId="Web-{D157E7F4-9ECC-8DFA-F772-C8A35E0B7339}" dt="2025-02-09T07:51:56.581" v="1289"/>
          <ac:spMkLst>
            <pc:docMk/>
            <pc:sldMk cId="4130852520" sldId="331"/>
            <ac:spMk id="41" creationId="{A4BDEF4B-A792-C254-59A4-4E6F1714FBE7}"/>
          </ac:spMkLst>
        </pc:spChg>
        <pc:graphicFrameChg chg="del mod modGraphic">
          <ac:chgData name="chodan1219@gmail.com" userId="S::urn:spo:guest#chodan1219@gmail.com::" providerId="AD" clId="Web-{D157E7F4-9ECC-8DFA-F772-C8A35E0B7339}" dt="2025-02-09T07:47:57.191" v="1279"/>
          <ac:graphicFrameMkLst>
            <pc:docMk/>
            <pc:sldMk cId="4130852520" sldId="331"/>
            <ac:graphicFrameMk id="42" creationId="{5E5D7E20-E79B-3AB3-C466-0E2E953ADE87}"/>
          </ac:graphicFrameMkLst>
        </pc:graphicFrameChg>
        <pc:picChg chg="add del mod">
          <ac:chgData name="chodan1219@gmail.com" userId="S::urn:spo:guest#chodan1219@gmail.com::" providerId="AD" clId="Web-{D157E7F4-9ECC-8DFA-F772-C8A35E0B7339}" dt="2025-02-09T07:45:11.932" v="1227"/>
          <ac:picMkLst>
            <pc:docMk/>
            <pc:sldMk cId="4130852520" sldId="331"/>
            <ac:picMk id="3" creationId="{C6520561-4BF1-4A3F-C528-A712C950E6EB}"/>
          </ac:picMkLst>
        </pc:picChg>
        <pc:picChg chg="add mod">
          <ac:chgData name="chodan1219@gmail.com" userId="S::urn:spo:guest#chodan1219@gmail.com::" providerId="AD" clId="Web-{D157E7F4-9ECC-8DFA-F772-C8A35E0B7339}" dt="2025-02-09T07:45:50.606" v="1230" actId="14100"/>
          <ac:picMkLst>
            <pc:docMk/>
            <pc:sldMk cId="4130852520" sldId="331"/>
            <ac:picMk id="4" creationId="{5B699AE0-F509-DB0D-5A8F-6D86EB8B4BFE}"/>
          </ac:picMkLst>
        </pc:picChg>
        <pc:picChg chg="add mod">
          <ac:chgData name="chodan1219@gmail.com" userId="S::urn:spo:guest#chodan1219@gmail.com::" providerId="AD" clId="Web-{D157E7F4-9ECC-8DFA-F772-C8A35E0B7339}" dt="2025-02-09T08:05:36.586" v="1734" actId="14100"/>
          <ac:picMkLst>
            <pc:docMk/>
            <pc:sldMk cId="4130852520" sldId="331"/>
            <ac:picMk id="5" creationId="{C997A30D-1E7B-2AF6-BB84-303E4111F5AF}"/>
          </ac:picMkLst>
        </pc:picChg>
        <pc:picChg chg="add mod">
          <ac:chgData name="chodan1219@gmail.com" userId="S::urn:spo:guest#chodan1219@gmail.com::" providerId="AD" clId="Web-{D157E7F4-9ECC-8DFA-F772-C8A35E0B7339}" dt="2025-02-09T08:05:48.728" v="1738" actId="14100"/>
          <ac:picMkLst>
            <pc:docMk/>
            <pc:sldMk cId="4130852520" sldId="331"/>
            <ac:picMk id="6" creationId="{88D82D5E-7FFA-8E99-022A-7A070EB3EFBA}"/>
          </ac:picMkLst>
        </pc:picChg>
        <pc:picChg chg="add mod">
          <ac:chgData name="chodan1219@gmail.com" userId="S::urn:spo:guest#chodan1219@gmail.com::" providerId="AD" clId="Web-{D157E7F4-9ECC-8DFA-F772-C8A35E0B7339}" dt="2025-02-09T08:05:51.462" v="1739" actId="1076"/>
          <ac:picMkLst>
            <pc:docMk/>
            <pc:sldMk cId="4130852520" sldId="331"/>
            <ac:picMk id="7" creationId="{A2B663C4-001A-168C-FDCE-D5DC21555837}"/>
          </ac:picMkLst>
        </pc:picChg>
        <pc:picChg chg="add del mod">
          <ac:chgData name="chodan1219@gmail.com" userId="S::urn:spo:guest#chodan1219@gmail.com::" providerId="AD" clId="Web-{D157E7F4-9ECC-8DFA-F772-C8A35E0B7339}" dt="2025-02-09T07:51:47.049" v="1285"/>
          <ac:picMkLst>
            <pc:docMk/>
            <pc:sldMk cId="4130852520" sldId="331"/>
            <ac:picMk id="8" creationId="{6E2E6187-F8C3-1DB3-72A6-4EC9C4FA3F2A}"/>
          </ac:picMkLst>
        </pc:picChg>
        <pc:picChg chg="add mod">
          <ac:chgData name="chodan1219@gmail.com" userId="S::urn:spo:guest#chodan1219@gmail.com::" providerId="AD" clId="Web-{D157E7F4-9ECC-8DFA-F772-C8A35E0B7339}" dt="2025-02-09T07:53:35.758" v="1296" actId="14100"/>
          <ac:picMkLst>
            <pc:docMk/>
            <pc:sldMk cId="4130852520" sldId="331"/>
            <ac:picMk id="9" creationId="{84139182-AA2D-BBBC-A409-81FA3C3D6F9F}"/>
          </ac:picMkLst>
        </pc:picChg>
        <pc:picChg chg="del">
          <ac:chgData name="chodan1219@gmail.com" userId="S::urn:spo:guest#chodan1219@gmail.com::" providerId="AD" clId="Web-{D157E7F4-9ECC-8DFA-F772-C8A35E0B7339}" dt="2025-02-09T07:40:52.041" v="1213"/>
          <ac:picMkLst>
            <pc:docMk/>
            <pc:sldMk cId="4130852520" sldId="331"/>
            <ac:picMk id="14" creationId="{D0319264-996A-2179-D1E9-002068FC7F26}"/>
          </ac:picMkLst>
        </pc:picChg>
        <pc:picChg chg="del">
          <ac:chgData name="chodan1219@gmail.com" userId="S::urn:spo:guest#chodan1219@gmail.com::" providerId="AD" clId="Web-{D157E7F4-9ECC-8DFA-F772-C8A35E0B7339}" dt="2025-02-09T07:40:51.072" v="1212"/>
          <ac:picMkLst>
            <pc:docMk/>
            <pc:sldMk cId="4130852520" sldId="331"/>
            <ac:picMk id="16" creationId="{351FA7BD-CB24-AB48-BD7A-8CFFFB18CD38}"/>
          </ac:picMkLst>
        </pc:picChg>
        <pc:picChg chg="del">
          <ac:chgData name="chodan1219@gmail.com" userId="S::urn:spo:guest#chodan1219@gmail.com::" providerId="AD" clId="Web-{D157E7F4-9ECC-8DFA-F772-C8A35E0B7339}" dt="2025-02-09T07:40:52.682" v="1214"/>
          <ac:picMkLst>
            <pc:docMk/>
            <pc:sldMk cId="4130852520" sldId="331"/>
            <ac:picMk id="18" creationId="{2ECFC6C0-3A95-AE76-5457-C1FA998EF13A}"/>
          </ac:picMkLst>
        </pc:picChg>
        <pc:picChg chg="del">
          <ac:chgData name="chodan1219@gmail.com" userId="S::urn:spo:guest#chodan1219@gmail.com::" providerId="AD" clId="Web-{D157E7F4-9ECC-8DFA-F772-C8A35E0B7339}" dt="2025-02-09T07:40:54.229" v="1216"/>
          <ac:picMkLst>
            <pc:docMk/>
            <pc:sldMk cId="4130852520" sldId="331"/>
            <ac:picMk id="20" creationId="{CFC18782-17F0-4723-CA87-5F3A188BE1D4}"/>
          </ac:picMkLst>
        </pc:picChg>
        <pc:picChg chg="del">
          <ac:chgData name="chodan1219@gmail.com" userId="S::urn:spo:guest#chodan1219@gmail.com::" providerId="AD" clId="Web-{D157E7F4-9ECC-8DFA-F772-C8A35E0B7339}" dt="2025-02-09T07:40:53.791" v="1215"/>
          <ac:picMkLst>
            <pc:docMk/>
            <pc:sldMk cId="4130852520" sldId="331"/>
            <ac:picMk id="22" creationId="{00C0126B-ABFF-B3CA-5C81-E7AE7FDF0403}"/>
          </ac:picMkLst>
        </pc:picChg>
        <pc:picChg chg="del">
          <ac:chgData name="chodan1219@gmail.com" userId="S::urn:spo:guest#chodan1219@gmail.com::" providerId="AD" clId="Web-{D157E7F4-9ECC-8DFA-F772-C8A35E0B7339}" dt="2025-02-09T07:40:56.229" v="1218"/>
          <ac:picMkLst>
            <pc:docMk/>
            <pc:sldMk cId="4130852520" sldId="331"/>
            <ac:picMk id="28" creationId="{7D9CCBCE-FC0C-F91F-56AB-331D434A0A26}"/>
          </ac:picMkLst>
        </pc:picChg>
        <pc:picChg chg="del">
          <ac:chgData name="chodan1219@gmail.com" userId="S::urn:spo:guest#chodan1219@gmail.com::" providerId="AD" clId="Web-{D157E7F4-9ECC-8DFA-F772-C8A35E0B7339}" dt="2025-02-09T07:40:55.713" v="1217"/>
          <ac:picMkLst>
            <pc:docMk/>
            <pc:sldMk cId="4130852520" sldId="331"/>
            <ac:picMk id="30" creationId="{C8E15C52-5CD1-C6E8-82DA-194C59C084EE}"/>
          </ac:picMkLst>
        </pc:picChg>
        <pc:picChg chg="del">
          <ac:chgData name="chodan1219@gmail.com" userId="S::urn:spo:guest#chodan1219@gmail.com::" providerId="AD" clId="Web-{D157E7F4-9ECC-8DFA-F772-C8A35E0B7339}" dt="2025-02-09T07:40:56.963" v="1219"/>
          <ac:picMkLst>
            <pc:docMk/>
            <pc:sldMk cId="4130852520" sldId="331"/>
            <ac:picMk id="32" creationId="{2C65E43E-0759-37C9-BFC6-CFD8794AB6FC}"/>
          </ac:picMkLst>
        </pc:picChg>
        <pc:picChg chg="del">
          <ac:chgData name="chodan1219@gmail.com" userId="S::urn:spo:guest#chodan1219@gmail.com::" providerId="AD" clId="Web-{D157E7F4-9ECC-8DFA-F772-C8A35E0B7339}" dt="2025-02-09T07:40:57.494" v="1220"/>
          <ac:picMkLst>
            <pc:docMk/>
            <pc:sldMk cId="4130852520" sldId="331"/>
            <ac:picMk id="34" creationId="{0E601834-03A3-A7F7-A432-88E96672648E}"/>
          </ac:picMkLst>
        </pc:picChg>
        <pc:picChg chg="del">
          <ac:chgData name="chodan1219@gmail.com" userId="S::urn:spo:guest#chodan1219@gmail.com::" providerId="AD" clId="Web-{D157E7F4-9ECC-8DFA-F772-C8A35E0B7339}" dt="2025-02-09T07:40:57.916" v="1221"/>
          <ac:picMkLst>
            <pc:docMk/>
            <pc:sldMk cId="4130852520" sldId="331"/>
            <ac:picMk id="36" creationId="{CB1A8815-AE53-C9A7-503B-0A49C652E3DD}"/>
          </ac:picMkLst>
        </pc:picChg>
      </pc:sldChg>
      <pc:sldChg chg="addSp delSp modSp add replId">
        <pc:chgData name="chodan1219@gmail.com" userId="S::urn:spo:guest#chodan1219@gmail.com::" providerId="AD" clId="Web-{D157E7F4-9ECC-8DFA-F772-C8A35E0B7339}" dt="2025-02-09T08:33:44.547" v="2098" actId="20577"/>
        <pc:sldMkLst>
          <pc:docMk/>
          <pc:sldMk cId="2971426548" sldId="332"/>
        </pc:sldMkLst>
        <pc:spChg chg="mod">
          <ac:chgData name="chodan1219@gmail.com" userId="S::urn:spo:guest#chodan1219@gmail.com::" providerId="AD" clId="Web-{D157E7F4-9ECC-8DFA-F772-C8A35E0B7339}" dt="2025-02-09T08:33:44.547" v="2098" actId="20577"/>
          <ac:spMkLst>
            <pc:docMk/>
            <pc:sldMk cId="2971426548" sldId="332"/>
            <ac:spMk id="2" creationId="{7570D4EB-89AB-4756-5DB6-BDA42E3BDD9E}"/>
          </ac:spMkLst>
        </pc:spChg>
        <pc:spChg chg="mod">
          <ac:chgData name="chodan1219@gmail.com" userId="S::urn:spo:guest#chodan1219@gmail.com::" providerId="AD" clId="Web-{D157E7F4-9ECC-8DFA-F772-C8A35E0B7339}" dt="2025-02-09T08:09:08.099" v="1904" actId="14100"/>
          <ac:spMkLst>
            <pc:docMk/>
            <pc:sldMk cId="2971426548" sldId="332"/>
            <ac:spMk id="4" creationId="{35E2AA25-35F4-5643-6129-99540FD7553E}"/>
          </ac:spMkLst>
        </pc:spChg>
        <pc:spChg chg="mod">
          <ac:chgData name="chodan1219@gmail.com" userId="S::urn:spo:guest#chodan1219@gmail.com::" providerId="AD" clId="Web-{D157E7F4-9ECC-8DFA-F772-C8A35E0B7339}" dt="2025-02-09T08:11:16.779" v="1918" actId="14100"/>
          <ac:spMkLst>
            <pc:docMk/>
            <pc:sldMk cId="2971426548" sldId="332"/>
            <ac:spMk id="5" creationId="{AFF67C46-0BC7-EA31-2031-D821CAB60E8C}"/>
          </ac:spMkLst>
        </pc:spChg>
        <pc:spChg chg="add mod">
          <ac:chgData name="chodan1219@gmail.com" userId="S::urn:spo:guest#chodan1219@gmail.com::" providerId="AD" clId="Web-{D157E7F4-9ECC-8DFA-F772-C8A35E0B7339}" dt="2025-02-09T08:12:17.751" v="1934" actId="1076"/>
          <ac:spMkLst>
            <pc:docMk/>
            <pc:sldMk cId="2971426548" sldId="332"/>
            <ac:spMk id="7" creationId="{016C5297-258D-7B06-7779-54401D4B10D0}"/>
          </ac:spMkLst>
        </pc:spChg>
        <pc:picChg chg="del">
          <ac:chgData name="chodan1219@gmail.com" userId="S::urn:spo:guest#chodan1219@gmail.com::" providerId="AD" clId="Web-{D157E7F4-9ECC-8DFA-F772-C8A35E0B7339}" dt="2025-02-09T08:07:45.641" v="1847"/>
          <ac:picMkLst>
            <pc:docMk/>
            <pc:sldMk cId="2971426548" sldId="332"/>
            <ac:picMk id="3" creationId="{78CEB9DF-DA16-7FFC-20F6-0E920E944404}"/>
          </ac:picMkLst>
        </pc:picChg>
        <pc:picChg chg="add mod">
          <ac:chgData name="chodan1219@gmail.com" userId="S::urn:spo:guest#chodan1219@gmail.com::" providerId="AD" clId="Web-{D157E7F4-9ECC-8DFA-F772-C8A35E0B7339}" dt="2025-02-09T08:08:27.519" v="1901" actId="1076"/>
          <ac:picMkLst>
            <pc:docMk/>
            <pc:sldMk cId="2971426548" sldId="332"/>
            <ac:picMk id="6" creationId="{C585A66E-AFCF-CB17-B20C-EABA701DEC10}"/>
          </ac:picMkLst>
        </pc:picChg>
        <pc:picChg chg="add del mod">
          <ac:chgData name="chodan1219@gmail.com" userId="S::urn:spo:guest#chodan1219@gmail.com::" providerId="AD" clId="Web-{D157E7F4-9ECC-8DFA-F772-C8A35E0B7339}" dt="2025-02-09T08:14:10.867" v="1942"/>
          <ac:picMkLst>
            <pc:docMk/>
            <pc:sldMk cId="2971426548" sldId="332"/>
            <ac:picMk id="8" creationId="{3F8E408F-5361-3255-7BB4-AAB04DE953F9}"/>
          </ac:picMkLst>
        </pc:picChg>
        <pc:picChg chg="add del mod">
          <ac:chgData name="chodan1219@gmail.com" userId="S::urn:spo:guest#chodan1219@gmail.com::" providerId="AD" clId="Web-{D157E7F4-9ECC-8DFA-F772-C8A35E0B7339}" dt="2025-02-09T08:14:21.977" v="1944"/>
          <ac:picMkLst>
            <pc:docMk/>
            <pc:sldMk cId="2971426548" sldId="332"/>
            <ac:picMk id="9" creationId="{A744A9AD-EB0F-88C4-A72D-B0BFBB9EE4E9}"/>
          </ac:picMkLst>
        </pc:picChg>
      </pc:sldChg>
      <pc:sldChg chg="addSp delSp modSp add">
        <pc:chgData name="chodan1219@gmail.com" userId="S::urn:spo:guest#chodan1219@gmail.com::" providerId="AD" clId="Web-{D157E7F4-9ECC-8DFA-F772-C8A35E0B7339}" dt="2025-02-09T08:40:18.774" v="2262" actId="1076"/>
        <pc:sldMkLst>
          <pc:docMk/>
          <pc:sldMk cId="3518776771" sldId="333"/>
        </pc:sldMkLst>
        <pc:spChg chg="mod">
          <ac:chgData name="chodan1219@gmail.com" userId="S::urn:spo:guest#chodan1219@gmail.com::" providerId="AD" clId="Web-{D157E7F4-9ECC-8DFA-F772-C8A35E0B7339}" dt="2025-02-09T08:15:26.090" v="1984" actId="20577"/>
          <ac:spMkLst>
            <pc:docMk/>
            <pc:sldMk cId="3518776771" sldId="333"/>
            <ac:spMk id="2" creationId="{A19A0FC3-3A74-ECAC-64A4-3D0DAB9173C2}"/>
          </ac:spMkLst>
        </pc:spChg>
        <pc:spChg chg="add mod">
          <ac:chgData name="chodan1219@gmail.com" userId="S::urn:spo:guest#chodan1219@gmail.com::" providerId="AD" clId="Web-{D157E7F4-9ECC-8DFA-F772-C8A35E0B7339}" dt="2025-02-09T08:34:19.596" v="2102" actId="1076"/>
          <ac:spMkLst>
            <pc:docMk/>
            <pc:sldMk cId="3518776771" sldId="333"/>
            <ac:spMk id="6" creationId="{9ABCF503-C1D4-5A66-4706-1AE4A0C13A98}"/>
          </ac:spMkLst>
        </pc:spChg>
        <pc:spChg chg="add mod">
          <ac:chgData name="chodan1219@gmail.com" userId="S::urn:spo:guest#chodan1219@gmail.com::" providerId="AD" clId="Web-{D157E7F4-9ECC-8DFA-F772-C8A35E0B7339}" dt="2025-02-09T08:38:20.376" v="2199" actId="1076"/>
          <ac:spMkLst>
            <pc:docMk/>
            <pc:sldMk cId="3518776771" sldId="333"/>
            <ac:spMk id="8" creationId="{62E3B2B6-D040-19DE-BDEB-B78560355E51}"/>
          </ac:spMkLst>
        </pc:spChg>
        <pc:spChg chg="add mod">
          <ac:chgData name="chodan1219@gmail.com" userId="S::urn:spo:guest#chodan1219@gmail.com::" providerId="AD" clId="Web-{D157E7F4-9ECC-8DFA-F772-C8A35E0B7339}" dt="2025-02-09T08:40:18.774" v="2262" actId="1076"/>
          <ac:spMkLst>
            <pc:docMk/>
            <pc:sldMk cId="3518776771" sldId="333"/>
            <ac:spMk id="10" creationId="{AABF8761-BC45-214A-C71C-50040266D0CA}"/>
          </ac:spMkLst>
        </pc:spChg>
        <pc:spChg chg="add del mod">
          <ac:chgData name="chodan1219@gmail.com" userId="S::urn:spo:guest#chodan1219@gmail.com::" providerId="AD" clId="Web-{D157E7F4-9ECC-8DFA-F772-C8A35E0B7339}" dt="2025-02-09T08:16:52.689" v="2000" actId="14100"/>
          <ac:spMkLst>
            <pc:docMk/>
            <pc:sldMk cId="3518776771" sldId="333"/>
            <ac:spMk id="25" creationId="{8936D4E9-48A6-C64E-E071-219EDC948DF3}"/>
          </ac:spMkLst>
        </pc:spChg>
        <pc:spChg chg="del">
          <ac:chgData name="chodan1219@gmail.com" userId="S::urn:spo:guest#chodan1219@gmail.com::" providerId="AD" clId="Web-{D157E7F4-9ECC-8DFA-F772-C8A35E0B7339}" dt="2025-02-09T08:16:45.439" v="1996"/>
          <ac:spMkLst>
            <pc:docMk/>
            <pc:sldMk cId="3518776771" sldId="333"/>
            <ac:spMk id="40" creationId="{2A089C4E-8B8E-B61E-3445-4E4063236747}"/>
          </ac:spMkLst>
        </pc:spChg>
        <pc:spChg chg="del">
          <ac:chgData name="chodan1219@gmail.com" userId="S::urn:spo:guest#chodan1219@gmail.com::" providerId="AD" clId="Web-{D157E7F4-9ECC-8DFA-F772-C8A35E0B7339}" dt="2025-02-09T08:16:46.376" v="1997"/>
          <ac:spMkLst>
            <pc:docMk/>
            <pc:sldMk cId="3518776771" sldId="333"/>
            <ac:spMk id="41" creationId="{A4BDEF4B-A792-C254-59A4-4E6F1714FBE7}"/>
          </ac:spMkLst>
        </pc:spChg>
        <pc:graphicFrameChg chg="del">
          <ac:chgData name="chodan1219@gmail.com" userId="S::urn:spo:guest#chodan1219@gmail.com::" providerId="AD" clId="Web-{D157E7F4-9ECC-8DFA-F772-C8A35E0B7339}" dt="2025-02-09T08:16:43.861" v="1995"/>
          <ac:graphicFrameMkLst>
            <pc:docMk/>
            <pc:sldMk cId="3518776771" sldId="333"/>
            <ac:graphicFrameMk id="42" creationId="{5E5D7E20-E79B-3AB3-C466-0E2E953ADE87}"/>
          </ac:graphicFrameMkLst>
        </pc:graphicFrameChg>
        <pc:picChg chg="add mod">
          <ac:chgData name="chodan1219@gmail.com" userId="S::urn:spo:guest#chodan1219@gmail.com::" providerId="AD" clId="Web-{D157E7F4-9ECC-8DFA-F772-C8A35E0B7339}" dt="2025-02-09T08:18:38.211" v="2005" actId="14100"/>
          <ac:picMkLst>
            <pc:docMk/>
            <pc:sldMk cId="3518776771" sldId="333"/>
            <ac:picMk id="3" creationId="{E5BAF62E-E7EC-AB0B-690F-D89CA897E369}"/>
          </ac:picMkLst>
        </pc:picChg>
        <pc:picChg chg="add mod">
          <ac:chgData name="chodan1219@gmail.com" userId="S::urn:spo:guest#chodan1219@gmail.com::" providerId="AD" clId="Web-{D157E7F4-9ECC-8DFA-F772-C8A35E0B7339}" dt="2025-02-09T08:31:42.321" v="2022" actId="14100"/>
          <ac:picMkLst>
            <pc:docMk/>
            <pc:sldMk cId="3518776771" sldId="333"/>
            <ac:picMk id="4" creationId="{E5C0291E-8169-187D-2417-D735EA9F4098}"/>
          </ac:picMkLst>
        </pc:picChg>
        <pc:picChg chg="add mod">
          <ac:chgData name="chodan1219@gmail.com" userId="S::urn:spo:guest#chodan1219@gmail.com::" providerId="AD" clId="Web-{D157E7F4-9ECC-8DFA-F772-C8A35E0B7339}" dt="2025-02-09T08:31:34.617" v="2019" actId="14100"/>
          <ac:picMkLst>
            <pc:docMk/>
            <pc:sldMk cId="3518776771" sldId="333"/>
            <ac:picMk id="5" creationId="{31FF9029-3347-AA41-5AB2-79F896332063}"/>
          </ac:picMkLst>
        </pc:picChg>
        <pc:picChg chg="add mod">
          <ac:chgData name="chodan1219@gmail.com" userId="S::urn:spo:guest#chodan1219@gmail.com::" providerId="AD" clId="Web-{D157E7F4-9ECC-8DFA-F772-C8A35E0B7339}" dt="2025-02-09T08:38:14.844" v="2198" actId="1076"/>
          <ac:picMkLst>
            <pc:docMk/>
            <pc:sldMk cId="3518776771" sldId="333"/>
            <ac:picMk id="7" creationId="{805F1EC3-7541-3054-2B46-C5BA870556E1}"/>
          </ac:picMkLst>
        </pc:picChg>
        <pc:picChg chg="add mod">
          <ac:chgData name="chodan1219@gmail.com" userId="S::urn:spo:guest#chodan1219@gmail.com::" providerId="AD" clId="Web-{D157E7F4-9ECC-8DFA-F772-C8A35E0B7339}" dt="2025-02-09T08:38:23.642" v="2200" actId="1076"/>
          <ac:picMkLst>
            <pc:docMk/>
            <pc:sldMk cId="3518776771" sldId="333"/>
            <ac:picMk id="9" creationId="{E6F38A45-8C61-F127-B769-1B97530BED39}"/>
          </ac:picMkLst>
        </pc:picChg>
        <pc:picChg chg="del">
          <ac:chgData name="chodan1219@gmail.com" userId="S::urn:spo:guest#chodan1219@gmail.com::" providerId="AD" clId="Web-{D157E7F4-9ECC-8DFA-F772-C8A35E0B7339}" dt="2025-02-09T08:16:37.563" v="1986"/>
          <ac:picMkLst>
            <pc:docMk/>
            <pc:sldMk cId="3518776771" sldId="333"/>
            <ac:picMk id="14" creationId="{D0319264-996A-2179-D1E9-002068FC7F26}"/>
          </ac:picMkLst>
        </pc:picChg>
        <pc:picChg chg="del">
          <ac:chgData name="chodan1219@gmail.com" userId="S::urn:spo:guest#chodan1219@gmail.com::" providerId="AD" clId="Web-{D157E7F4-9ECC-8DFA-F772-C8A35E0B7339}" dt="2025-02-09T08:16:37.079" v="1985"/>
          <ac:picMkLst>
            <pc:docMk/>
            <pc:sldMk cId="3518776771" sldId="333"/>
            <ac:picMk id="16" creationId="{351FA7BD-CB24-AB48-BD7A-8CFFFB18CD38}"/>
          </ac:picMkLst>
        </pc:picChg>
        <pc:picChg chg="del">
          <ac:chgData name="chodan1219@gmail.com" userId="S::urn:spo:guest#chodan1219@gmail.com::" providerId="AD" clId="Web-{D157E7F4-9ECC-8DFA-F772-C8A35E0B7339}" dt="2025-02-09T08:16:38.110" v="1987"/>
          <ac:picMkLst>
            <pc:docMk/>
            <pc:sldMk cId="3518776771" sldId="333"/>
            <ac:picMk id="18" creationId="{2ECFC6C0-3A95-AE76-5457-C1FA998EF13A}"/>
          </ac:picMkLst>
        </pc:picChg>
        <pc:picChg chg="del">
          <ac:chgData name="chodan1219@gmail.com" userId="S::urn:spo:guest#chodan1219@gmail.com::" providerId="AD" clId="Web-{D157E7F4-9ECC-8DFA-F772-C8A35E0B7339}" dt="2025-02-09T08:16:38.767" v="1988"/>
          <ac:picMkLst>
            <pc:docMk/>
            <pc:sldMk cId="3518776771" sldId="333"/>
            <ac:picMk id="20" creationId="{CFC18782-17F0-4723-CA87-5F3A188BE1D4}"/>
          </ac:picMkLst>
        </pc:picChg>
        <pc:picChg chg="del">
          <ac:chgData name="chodan1219@gmail.com" userId="S::urn:spo:guest#chodan1219@gmail.com::" providerId="AD" clId="Web-{D157E7F4-9ECC-8DFA-F772-C8A35E0B7339}" dt="2025-02-09T08:16:39.110" v="1989"/>
          <ac:picMkLst>
            <pc:docMk/>
            <pc:sldMk cId="3518776771" sldId="333"/>
            <ac:picMk id="22" creationId="{00C0126B-ABFF-B3CA-5C81-E7AE7FDF0403}"/>
          </ac:picMkLst>
        </pc:picChg>
        <pc:picChg chg="del">
          <ac:chgData name="chodan1219@gmail.com" userId="S::urn:spo:guest#chodan1219@gmail.com::" providerId="AD" clId="Web-{D157E7F4-9ECC-8DFA-F772-C8A35E0B7339}" dt="2025-02-09T08:16:40.048" v="1990"/>
          <ac:picMkLst>
            <pc:docMk/>
            <pc:sldMk cId="3518776771" sldId="333"/>
            <ac:picMk id="28" creationId="{7D9CCBCE-FC0C-F91F-56AB-331D434A0A26}"/>
          </ac:picMkLst>
        </pc:picChg>
        <pc:picChg chg="del">
          <ac:chgData name="chodan1219@gmail.com" userId="S::urn:spo:guest#chodan1219@gmail.com::" providerId="AD" clId="Web-{D157E7F4-9ECC-8DFA-F772-C8A35E0B7339}" dt="2025-02-09T08:16:40.407" v="1991"/>
          <ac:picMkLst>
            <pc:docMk/>
            <pc:sldMk cId="3518776771" sldId="333"/>
            <ac:picMk id="30" creationId="{C8E15C52-5CD1-C6E8-82DA-194C59C084EE}"/>
          </ac:picMkLst>
        </pc:picChg>
        <pc:picChg chg="del">
          <ac:chgData name="chodan1219@gmail.com" userId="S::urn:spo:guest#chodan1219@gmail.com::" providerId="AD" clId="Web-{D157E7F4-9ECC-8DFA-F772-C8A35E0B7339}" dt="2025-02-09T08:16:40.939" v="1992"/>
          <ac:picMkLst>
            <pc:docMk/>
            <pc:sldMk cId="3518776771" sldId="333"/>
            <ac:picMk id="32" creationId="{2C65E43E-0759-37C9-BFC6-CFD8794AB6FC}"/>
          </ac:picMkLst>
        </pc:picChg>
        <pc:picChg chg="del">
          <ac:chgData name="chodan1219@gmail.com" userId="S::urn:spo:guest#chodan1219@gmail.com::" providerId="AD" clId="Web-{D157E7F4-9ECC-8DFA-F772-C8A35E0B7339}" dt="2025-02-09T08:16:41.282" v="1993"/>
          <ac:picMkLst>
            <pc:docMk/>
            <pc:sldMk cId="3518776771" sldId="333"/>
            <ac:picMk id="34" creationId="{0E601834-03A3-A7F7-A432-88E96672648E}"/>
          </ac:picMkLst>
        </pc:picChg>
        <pc:picChg chg="del">
          <ac:chgData name="chodan1219@gmail.com" userId="S::urn:spo:guest#chodan1219@gmail.com::" providerId="AD" clId="Web-{D157E7F4-9ECC-8DFA-F772-C8A35E0B7339}" dt="2025-02-09T08:16:41.657" v="1994"/>
          <ac:picMkLst>
            <pc:docMk/>
            <pc:sldMk cId="3518776771" sldId="333"/>
            <ac:picMk id="36" creationId="{CB1A8815-AE53-C9A7-503B-0A49C652E3DD}"/>
          </ac:picMkLst>
        </pc:picChg>
      </pc:sldChg>
      <pc:sldChg chg="addSp delSp modSp add ord replId">
        <pc:chgData name="chodan1219@gmail.com" userId="S::urn:spo:guest#chodan1219@gmail.com::" providerId="AD" clId="Web-{D157E7F4-9ECC-8DFA-F772-C8A35E0B7339}" dt="2025-02-09T09:02:22.306" v="2360"/>
        <pc:sldMkLst>
          <pc:docMk/>
          <pc:sldMk cId="2977562749" sldId="334"/>
        </pc:sldMkLst>
        <pc:spChg chg="del mod">
          <ac:chgData name="chodan1219@gmail.com" userId="S::urn:spo:guest#chodan1219@gmail.com::" providerId="AD" clId="Web-{D157E7F4-9ECC-8DFA-F772-C8A35E0B7339}" dt="2025-02-09T08:44:32.742" v="2268"/>
          <ac:spMkLst>
            <pc:docMk/>
            <pc:sldMk cId="2977562749" sldId="334"/>
            <ac:spMk id="4" creationId="{E70C0AE6-71C6-C266-7C69-D2D709CC0E18}"/>
          </ac:spMkLst>
        </pc:spChg>
        <pc:picChg chg="add mod">
          <ac:chgData name="chodan1219@gmail.com" userId="S::urn:spo:guest#chodan1219@gmail.com::" providerId="AD" clId="Web-{D157E7F4-9ECC-8DFA-F772-C8A35E0B7339}" dt="2025-02-09T08:48:42.882" v="2282" actId="14100"/>
          <ac:picMkLst>
            <pc:docMk/>
            <pc:sldMk cId="2977562749" sldId="334"/>
            <ac:picMk id="3" creationId="{920239DD-F3E5-718D-AF59-4478E994EBFD}"/>
          </ac:picMkLst>
        </pc:picChg>
        <pc:picChg chg="del">
          <ac:chgData name="chodan1219@gmail.com" userId="S::urn:spo:guest#chodan1219@gmail.com::" providerId="AD" clId="Web-{D157E7F4-9ECC-8DFA-F772-C8A35E0B7339}" dt="2025-02-09T08:44:23.398" v="2263"/>
          <ac:picMkLst>
            <pc:docMk/>
            <pc:sldMk cId="2977562749" sldId="334"/>
            <ac:picMk id="6" creationId="{592756E9-B892-7137-1AC5-202AC4E58905}"/>
          </ac:picMkLst>
        </pc:picChg>
        <pc:picChg chg="add mod">
          <ac:chgData name="chodan1219@gmail.com" userId="S::urn:spo:guest#chodan1219@gmail.com::" providerId="AD" clId="Web-{D157E7F4-9ECC-8DFA-F772-C8A35E0B7339}" dt="2025-02-09T08:48:50.414" v="2284" actId="14100"/>
          <ac:picMkLst>
            <pc:docMk/>
            <pc:sldMk cId="2977562749" sldId="334"/>
            <ac:picMk id="8" creationId="{E631132D-592C-F2DF-0D1C-C412ACD3FF27}"/>
          </ac:picMkLst>
        </pc:picChg>
        <pc:picChg chg="add mod">
          <ac:chgData name="chodan1219@gmail.com" userId="S::urn:spo:guest#chodan1219@gmail.com::" providerId="AD" clId="Web-{D157E7F4-9ECC-8DFA-F772-C8A35E0B7339}" dt="2025-02-09T08:49:36.791" v="2292" actId="14100"/>
          <ac:picMkLst>
            <pc:docMk/>
            <pc:sldMk cId="2977562749" sldId="334"/>
            <ac:picMk id="9" creationId="{9A808BE3-8C81-FB85-C37A-F29100DF40B2}"/>
          </ac:picMkLst>
        </pc:picChg>
        <pc:picChg chg="add mod">
          <ac:chgData name="chodan1219@gmail.com" userId="S::urn:spo:guest#chodan1219@gmail.com::" providerId="AD" clId="Web-{D157E7F4-9ECC-8DFA-F772-C8A35E0B7339}" dt="2025-02-09T08:49:28.666" v="2291" actId="14100"/>
          <ac:picMkLst>
            <pc:docMk/>
            <pc:sldMk cId="2977562749" sldId="334"/>
            <ac:picMk id="10" creationId="{14968F3F-3640-A424-D8C0-08731532175E}"/>
          </ac:picMkLst>
        </pc:picChg>
        <pc:picChg chg="add mod">
          <ac:chgData name="chodan1219@gmail.com" userId="S::urn:spo:guest#chodan1219@gmail.com::" providerId="AD" clId="Web-{D157E7F4-9ECC-8DFA-F772-C8A35E0B7339}" dt="2025-02-09T08:50:16.856" v="2301" actId="14100"/>
          <ac:picMkLst>
            <pc:docMk/>
            <pc:sldMk cId="2977562749" sldId="334"/>
            <ac:picMk id="11" creationId="{62C01FC7-7DBD-05BA-59EB-F2DD4803C4C4}"/>
          </ac:picMkLst>
        </pc:picChg>
        <pc:picChg chg="add mod">
          <ac:chgData name="chodan1219@gmail.com" userId="S::urn:spo:guest#chodan1219@gmail.com::" providerId="AD" clId="Web-{D157E7F4-9ECC-8DFA-F772-C8A35E0B7339}" dt="2025-02-09T08:49:59.793" v="2297" actId="14100"/>
          <ac:picMkLst>
            <pc:docMk/>
            <pc:sldMk cId="2977562749" sldId="334"/>
            <ac:picMk id="12" creationId="{E2AF4F36-F740-D349-5150-6E54A6C7AB54}"/>
          </ac:picMkLst>
        </pc:picChg>
        <pc:picChg chg="add mod">
          <ac:chgData name="chodan1219@gmail.com" userId="S::urn:spo:guest#chodan1219@gmail.com::" providerId="AD" clId="Web-{D157E7F4-9ECC-8DFA-F772-C8A35E0B7339}" dt="2025-02-09T08:49:45.823" v="2294" actId="14100"/>
          <ac:picMkLst>
            <pc:docMk/>
            <pc:sldMk cId="2977562749" sldId="334"/>
            <ac:picMk id="13" creationId="{C2C887FA-5B08-5EB1-9EEF-776E7B1F85B6}"/>
          </ac:picMkLst>
        </pc:picChg>
        <pc:picChg chg="add mod">
          <ac:chgData name="chodan1219@gmail.com" userId="S::urn:spo:guest#chodan1219@gmail.com::" providerId="AD" clId="Web-{D157E7F4-9ECC-8DFA-F772-C8A35E0B7339}" dt="2025-02-09T08:51:34.267" v="2307" actId="14100"/>
          <ac:picMkLst>
            <pc:docMk/>
            <pc:sldMk cId="2977562749" sldId="334"/>
            <ac:picMk id="14" creationId="{15B2484E-A8F4-FF99-97C8-8DDBA75CA10A}"/>
          </ac:picMkLst>
        </pc:picChg>
        <pc:picChg chg="add mod">
          <ac:chgData name="chodan1219@gmail.com" userId="S::urn:spo:guest#chodan1219@gmail.com::" providerId="AD" clId="Web-{D157E7F4-9ECC-8DFA-F772-C8A35E0B7339}" dt="2025-02-09T08:50:26.107" v="2303" actId="14100"/>
          <ac:picMkLst>
            <pc:docMk/>
            <pc:sldMk cId="2977562749" sldId="334"/>
            <ac:picMk id="15" creationId="{AC91F7B8-497E-9F4F-07BA-9F374372C8BE}"/>
          </ac:picMkLst>
        </pc:picChg>
        <pc:picChg chg="add del mod">
          <ac:chgData name="chodan1219@gmail.com" userId="S::urn:spo:guest#chodan1219@gmail.com::" providerId="AD" clId="Web-{D157E7F4-9ECC-8DFA-F772-C8A35E0B7339}" dt="2025-02-09T09:02:22.306" v="2360"/>
          <ac:picMkLst>
            <pc:docMk/>
            <pc:sldMk cId="2977562749" sldId="334"/>
            <ac:picMk id="16" creationId="{E121DF49-46D1-E133-2880-97AA2D68458B}"/>
          </ac:picMkLst>
        </pc:picChg>
      </pc:sldChg>
      <pc:sldChg chg="addSp delSp modSp new">
        <pc:chgData name="chodan1219@gmail.com" userId="S::urn:spo:guest#chodan1219@gmail.com::" providerId="AD" clId="Web-{D157E7F4-9ECC-8DFA-F772-C8A35E0B7339}" dt="2025-02-09T09:26:18.548" v="2636" actId="1076"/>
        <pc:sldMkLst>
          <pc:docMk/>
          <pc:sldMk cId="1752501828" sldId="335"/>
        </pc:sldMkLst>
        <pc:spChg chg="mod">
          <ac:chgData name="chodan1219@gmail.com" userId="S::urn:spo:guest#chodan1219@gmail.com::" providerId="AD" clId="Web-{D157E7F4-9ECC-8DFA-F772-C8A35E0B7339}" dt="2025-02-09T09:15:28.963" v="2612" actId="20577"/>
          <ac:spMkLst>
            <pc:docMk/>
            <pc:sldMk cId="1752501828" sldId="335"/>
            <ac:spMk id="2" creationId="{82C0571F-00D7-CA00-F21E-DBCD854DEEF1}"/>
          </ac:spMkLst>
        </pc:spChg>
        <pc:spChg chg="add del">
          <ac:chgData name="chodan1219@gmail.com" userId="S::urn:spo:guest#chodan1219@gmail.com::" providerId="AD" clId="Web-{D157E7F4-9ECC-8DFA-F772-C8A35E0B7339}" dt="2025-02-09T09:20:04.432" v="2619"/>
          <ac:spMkLst>
            <pc:docMk/>
            <pc:sldMk cId="1752501828" sldId="335"/>
            <ac:spMk id="9" creationId="{62FF0C30-A9B7-AD26-DC65-136416096F70}"/>
          </ac:spMkLst>
        </pc:spChg>
        <pc:spChg chg="add del">
          <ac:chgData name="chodan1219@gmail.com" userId="S::urn:spo:guest#chodan1219@gmail.com::" providerId="AD" clId="Web-{D157E7F4-9ECC-8DFA-F772-C8A35E0B7339}" dt="2025-02-09T09:20:10.214" v="2621"/>
          <ac:spMkLst>
            <pc:docMk/>
            <pc:sldMk cId="1752501828" sldId="335"/>
            <ac:spMk id="10" creationId="{740D2131-B540-B590-E4CD-E9EE2E70420B}"/>
          </ac:spMkLst>
        </pc:spChg>
        <pc:spChg chg="add del">
          <ac:chgData name="chodan1219@gmail.com" userId="S::urn:spo:guest#chodan1219@gmail.com::" providerId="AD" clId="Web-{D157E7F4-9ECC-8DFA-F772-C8A35E0B7339}" dt="2025-02-09T09:20:13.402" v="2623"/>
          <ac:spMkLst>
            <pc:docMk/>
            <pc:sldMk cId="1752501828" sldId="335"/>
            <ac:spMk id="11" creationId="{BFD2C2D4-0DE7-9AE1-2431-442CA1E20DCE}"/>
          </ac:spMkLst>
        </pc:spChg>
        <pc:spChg chg="add del">
          <ac:chgData name="chodan1219@gmail.com" userId="S::urn:spo:guest#chodan1219@gmail.com::" providerId="AD" clId="Web-{D157E7F4-9ECC-8DFA-F772-C8A35E0B7339}" dt="2025-02-09T09:20:19.824" v="2625"/>
          <ac:spMkLst>
            <pc:docMk/>
            <pc:sldMk cId="1752501828" sldId="335"/>
            <ac:spMk id="12" creationId="{B43FE2A5-5BD5-0F0C-EEC6-F74A33538D5D}"/>
          </ac:spMkLst>
        </pc:spChg>
        <pc:spChg chg="add mod">
          <ac:chgData name="chodan1219@gmail.com" userId="S::urn:spo:guest#chodan1219@gmail.com::" providerId="AD" clId="Web-{D157E7F4-9ECC-8DFA-F772-C8A35E0B7339}" dt="2025-02-09T09:26:18.548" v="2636" actId="1076"/>
          <ac:spMkLst>
            <pc:docMk/>
            <pc:sldMk cId="1752501828" sldId="335"/>
            <ac:spMk id="14" creationId="{48844636-1E0F-6026-8292-326A44F1615F}"/>
          </ac:spMkLst>
        </pc:spChg>
        <pc:picChg chg="add mod">
          <ac:chgData name="chodan1219@gmail.com" userId="S::urn:spo:guest#chodan1219@gmail.com::" providerId="AD" clId="Web-{D157E7F4-9ECC-8DFA-F772-C8A35E0B7339}" dt="2025-02-09T09:18:45.318" v="2617" actId="1076"/>
          <ac:picMkLst>
            <pc:docMk/>
            <pc:sldMk cId="1752501828" sldId="335"/>
            <ac:picMk id="3" creationId="{50CB7D73-F7B1-DD6D-5229-2BF50B9F1F25}"/>
          </ac:picMkLst>
        </pc:picChg>
        <pc:picChg chg="add mod">
          <ac:chgData name="chodan1219@gmail.com" userId="S::urn:spo:guest#chodan1219@gmail.com::" providerId="AD" clId="Web-{D157E7F4-9ECC-8DFA-F772-C8A35E0B7339}" dt="2025-02-09T09:07:46.810" v="2425" actId="14100"/>
          <ac:picMkLst>
            <pc:docMk/>
            <pc:sldMk cId="1752501828" sldId="335"/>
            <ac:picMk id="4" creationId="{267EF15E-3883-D87E-0CB2-2623E9D02963}"/>
          </ac:picMkLst>
        </pc:picChg>
        <pc:picChg chg="add mod">
          <ac:chgData name="chodan1219@gmail.com" userId="S::urn:spo:guest#chodan1219@gmail.com::" providerId="AD" clId="Web-{D157E7F4-9ECC-8DFA-F772-C8A35E0B7339}" dt="2025-02-09T09:18:26.192" v="2614" actId="1076"/>
          <ac:picMkLst>
            <pc:docMk/>
            <pc:sldMk cId="1752501828" sldId="335"/>
            <ac:picMk id="5" creationId="{182BE810-3AD3-5AF1-122C-344B330DF10F}"/>
          </ac:picMkLst>
        </pc:picChg>
        <pc:picChg chg="add mod">
          <ac:chgData name="chodan1219@gmail.com" userId="S::urn:spo:guest#chodan1219@gmail.com::" providerId="AD" clId="Web-{D157E7F4-9ECC-8DFA-F772-C8A35E0B7339}" dt="2025-02-09T09:18:25.004" v="2613" actId="1076"/>
          <ac:picMkLst>
            <pc:docMk/>
            <pc:sldMk cId="1752501828" sldId="335"/>
            <ac:picMk id="6" creationId="{44E6F6EC-269C-B645-684C-D157A81C051E}"/>
          </ac:picMkLst>
        </pc:picChg>
        <pc:picChg chg="add del mod">
          <ac:chgData name="chodan1219@gmail.com" userId="S::urn:spo:guest#chodan1219@gmail.com::" providerId="AD" clId="Web-{D157E7F4-9ECC-8DFA-F772-C8A35E0B7339}" dt="2025-02-09T09:14:24.896" v="2611"/>
          <ac:picMkLst>
            <pc:docMk/>
            <pc:sldMk cId="1752501828" sldId="335"/>
            <ac:picMk id="8" creationId="{7F8CBECD-38C0-7A58-7588-286C7D560788}"/>
          </ac:picMkLst>
        </pc:picChg>
        <pc:picChg chg="add del">
          <ac:chgData name="chodan1219@gmail.com" userId="S::urn:spo:guest#chodan1219@gmail.com::" providerId="AD" clId="Web-{D157E7F4-9ECC-8DFA-F772-C8A35E0B7339}" dt="2025-02-09T09:20:23.293" v="2627"/>
          <ac:picMkLst>
            <pc:docMk/>
            <pc:sldMk cId="1752501828" sldId="335"/>
            <ac:picMk id="13" creationId="{7593CB35-E594-1449-132C-FA90FD60376D}"/>
          </ac:picMkLst>
        </pc:picChg>
        <pc:picChg chg="add del">
          <ac:chgData name="chodan1219@gmail.com" userId="S::urn:spo:guest#chodan1219@gmail.com::" providerId="AD" clId="Web-{D157E7F4-9ECC-8DFA-F772-C8A35E0B7339}" dt="2025-02-09T09:21:02.889" v="2630"/>
          <ac:picMkLst>
            <pc:docMk/>
            <pc:sldMk cId="1752501828" sldId="335"/>
            <ac:picMk id="15" creationId="{2458E531-D66A-DD52-ED9A-C052FF8292C6}"/>
          </ac:picMkLst>
        </pc:picChg>
      </pc:sldChg>
    </pc:docChg>
  </pc:docChgLst>
  <pc:docChgLst>
    <pc:chgData name="chodan1219@gmail.com" userId="S::urn:spo:guest#chodan1219@gmail.com::" providerId="AD" clId="Web-{3A289F8E-2953-BCC9-1569-A9B5F07C00AA}"/>
    <pc:docChg chg="addSld modSld sldOrd modSection">
      <pc:chgData name="chodan1219@gmail.com" userId="S::urn:spo:guest#chodan1219@gmail.com::" providerId="AD" clId="Web-{3A289F8E-2953-BCC9-1569-A9B5F07C00AA}" dt="2025-02-09T17:31:32.347" v="1046"/>
      <pc:docMkLst>
        <pc:docMk/>
      </pc:docMkLst>
      <pc:sldChg chg="addSp delSp modSp">
        <pc:chgData name="chodan1219@gmail.com" userId="S::urn:spo:guest#chodan1219@gmail.com::" providerId="AD" clId="Web-{3A289F8E-2953-BCC9-1569-A9B5F07C00AA}" dt="2025-02-09T16:05:10.952" v="178" actId="1076"/>
        <pc:sldMkLst>
          <pc:docMk/>
          <pc:sldMk cId="4130852520" sldId="331"/>
        </pc:sldMkLst>
        <pc:spChg chg="add mod ord">
          <ac:chgData name="chodan1219@gmail.com" userId="S::urn:spo:guest#chodan1219@gmail.com::" providerId="AD" clId="Web-{3A289F8E-2953-BCC9-1569-A9B5F07C00AA}" dt="2025-02-09T15:39:26.978" v="87" actId="14100"/>
          <ac:spMkLst>
            <pc:docMk/>
            <pc:sldMk cId="4130852520" sldId="331"/>
            <ac:spMk id="3" creationId="{35F78218-56BC-AD13-F27D-9F49786E64AB}"/>
          </ac:spMkLst>
        </pc:spChg>
        <pc:spChg chg="add ord">
          <ac:chgData name="chodan1219@gmail.com" userId="S::urn:spo:guest#chodan1219@gmail.com::" providerId="AD" clId="Web-{3A289F8E-2953-BCC9-1569-A9B5F07C00AA}" dt="2025-02-09T15:35:44.970" v="59"/>
          <ac:spMkLst>
            <pc:docMk/>
            <pc:sldMk cId="4130852520" sldId="331"/>
            <ac:spMk id="8" creationId="{5044E2BA-FB75-00E7-E96D-CE86A5CAA113}"/>
          </ac:spMkLst>
        </pc:spChg>
        <pc:spChg chg="mod">
          <ac:chgData name="chodan1219@gmail.com" userId="S::urn:spo:guest#chodan1219@gmail.com::" providerId="AD" clId="Web-{3A289F8E-2953-BCC9-1569-A9B5F07C00AA}" dt="2025-02-09T15:35:57.721" v="61" actId="1076"/>
          <ac:spMkLst>
            <pc:docMk/>
            <pc:sldMk cId="4130852520" sldId="331"/>
            <ac:spMk id="10" creationId="{2BDA6432-B105-EFD7-A96F-5521728ACDD9}"/>
          </ac:spMkLst>
        </pc:spChg>
        <pc:spChg chg="add ord">
          <ac:chgData name="chodan1219@gmail.com" userId="S::urn:spo:guest#chodan1219@gmail.com::" providerId="AD" clId="Web-{3A289F8E-2953-BCC9-1569-A9B5F07C00AA}" dt="2025-02-09T15:36:38.691" v="66"/>
          <ac:spMkLst>
            <pc:docMk/>
            <pc:sldMk cId="4130852520" sldId="331"/>
            <ac:spMk id="11" creationId="{7EDB3D1E-DDD5-AA4A-EA44-1B685B57D24B}"/>
          </ac:spMkLst>
        </pc:spChg>
        <pc:spChg chg="mod">
          <ac:chgData name="chodan1219@gmail.com" userId="S::urn:spo:guest#chodan1219@gmail.com::" providerId="AD" clId="Web-{3A289F8E-2953-BCC9-1569-A9B5F07C00AA}" dt="2025-02-09T15:36:24.159" v="64" actId="1076"/>
          <ac:spMkLst>
            <pc:docMk/>
            <pc:sldMk cId="4130852520" sldId="331"/>
            <ac:spMk id="12" creationId="{FB07ADC1-3953-F115-F55E-25CCCBF3D72F}"/>
          </ac:spMkLst>
        </pc:spChg>
        <pc:spChg chg="mod">
          <ac:chgData name="chodan1219@gmail.com" userId="S::urn:spo:guest#chodan1219@gmail.com::" providerId="AD" clId="Web-{3A289F8E-2953-BCC9-1569-A9B5F07C00AA}" dt="2025-02-09T15:37:23.833" v="72" actId="1076"/>
          <ac:spMkLst>
            <pc:docMk/>
            <pc:sldMk cId="4130852520" sldId="331"/>
            <ac:spMk id="13" creationId="{5F2AAE06-0FEA-D0F1-3C42-38E928BC3EAC}"/>
          </ac:spMkLst>
        </pc:spChg>
        <pc:spChg chg="add mod ord">
          <ac:chgData name="chodan1219@gmail.com" userId="S::urn:spo:guest#chodan1219@gmail.com::" providerId="AD" clId="Web-{3A289F8E-2953-BCC9-1569-A9B5F07C00AA}" dt="2025-02-09T15:37:32.114" v="74" actId="1076"/>
          <ac:spMkLst>
            <pc:docMk/>
            <pc:sldMk cId="4130852520" sldId="331"/>
            <ac:spMk id="14" creationId="{EDE6C97A-2E8C-1A46-8FB1-3B34714A5963}"/>
          </ac:spMkLst>
        </pc:spChg>
        <pc:spChg chg="mod">
          <ac:chgData name="chodan1219@gmail.com" userId="S::urn:spo:guest#chodan1219@gmail.com::" providerId="AD" clId="Web-{3A289F8E-2953-BCC9-1569-A9B5F07C00AA}" dt="2025-02-09T15:52:56.271" v="126" actId="14100"/>
          <ac:spMkLst>
            <pc:docMk/>
            <pc:sldMk cId="4130852520" sldId="331"/>
            <ac:spMk id="19" creationId="{089D9A87-5901-CF5E-F1D5-BC60DDD61968}"/>
          </ac:spMkLst>
        </pc:spChg>
        <pc:spChg chg="mod">
          <ac:chgData name="chodan1219@gmail.com" userId="S::urn:spo:guest#chodan1219@gmail.com::" providerId="AD" clId="Web-{3A289F8E-2953-BCC9-1569-A9B5F07C00AA}" dt="2025-02-09T15:39:23.493" v="86" actId="20577"/>
          <ac:spMkLst>
            <pc:docMk/>
            <pc:sldMk cId="4130852520" sldId="331"/>
            <ac:spMk id="23" creationId="{89F8B3D8-141B-570F-0A0E-7DEDA6E4E9DA}"/>
          </ac:spMkLst>
        </pc:spChg>
        <pc:spChg chg="del">
          <ac:chgData name="chodan1219@gmail.com" userId="S::urn:spo:guest#chodan1219@gmail.com::" providerId="AD" clId="Web-{3A289F8E-2953-BCC9-1569-A9B5F07C00AA}" dt="2025-02-09T15:35:03.875" v="53"/>
          <ac:spMkLst>
            <pc:docMk/>
            <pc:sldMk cId="4130852520" sldId="331"/>
            <ac:spMk id="25" creationId="{8936D4E9-48A6-C64E-E071-219EDC948DF3}"/>
          </ac:spMkLst>
        </pc:spChg>
        <pc:picChg chg="mod">
          <ac:chgData name="chodan1219@gmail.com" userId="S::urn:spo:guest#chodan1219@gmail.com::" providerId="AD" clId="Web-{3A289F8E-2953-BCC9-1569-A9B5F07C00AA}" dt="2025-02-09T15:36:16.456" v="62" actId="14100"/>
          <ac:picMkLst>
            <pc:docMk/>
            <pc:sldMk cId="4130852520" sldId="331"/>
            <ac:picMk id="5" creationId="{C997A30D-1E7B-2AF6-BB84-303E4111F5AF}"/>
          </ac:picMkLst>
        </pc:picChg>
        <pc:picChg chg="mod">
          <ac:chgData name="chodan1219@gmail.com" userId="S::urn:spo:guest#chodan1219@gmail.com::" providerId="AD" clId="Web-{3A289F8E-2953-BCC9-1569-A9B5F07C00AA}" dt="2025-02-09T15:36:20.518" v="63" actId="1076"/>
          <ac:picMkLst>
            <pc:docMk/>
            <pc:sldMk cId="4130852520" sldId="331"/>
            <ac:picMk id="6" creationId="{88D82D5E-7FFA-8E99-022A-7A070EB3EFBA}"/>
          </ac:picMkLst>
        </pc:picChg>
        <pc:picChg chg="mod">
          <ac:chgData name="chodan1219@gmail.com" userId="S::urn:spo:guest#chodan1219@gmail.com::" providerId="AD" clId="Web-{3A289F8E-2953-BCC9-1569-A9B5F07C00AA}" dt="2025-02-09T16:05:10.952" v="178" actId="1076"/>
          <ac:picMkLst>
            <pc:docMk/>
            <pc:sldMk cId="4130852520" sldId="331"/>
            <ac:picMk id="7" creationId="{A2B663C4-001A-168C-FDCE-D5DC21555837}"/>
          </ac:picMkLst>
        </pc:picChg>
        <pc:picChg chg="mod">
          <ac:chgData name="chodan1219@gmail.com" userId="S::urn:spo:guest#chodan1219@gmail.com::" providerId="AD" clId="Web-{3A289F8E-2953-BCC9-1569-A9B5F07C00AA}" dt="2025-02-09T15:35:54.033" v="60" actId="1076"/>
          <ac:picMkLst>
            <pc:docMk/>
            <pc:sldMk cId="4130852520" sldId="331"/>
            <ac:picMk id="9" creationId="{84139182-AA2D-BBBC-A409-81FA3C3D6F9F}"/>
          </ac:picMkLst>
        </pc:picChg>
        <pc:picChg chg="add mod">
          <ac:chgData name="chodan1219@gmail.com" userId="S::urn:spo:guest#chodan1219@gmail.com::" providerId="AD" clId="Web-{3A289F8E-2953-BCC9-1569-A9B5F07C00AA}" dt="2025-02-09T15:38:10.959" v="78" actId="1076"/>
          <ac:picMkLst>
            <pc:docMk/>
            <pc:sldMk cId="4130852520" sldId="331"/>
            <ac:picMk id="15" creationId="{365A0C3F-0A70-4D58-BC25-DDD33479F031}"/>
          </ac:picMkLst>
        </pc:picChg>
        <pc:picChg chg="add mod">
          <ac:chgData name="chodan1219@gmail.com" userId="S::urn:spo:guest#chodan1219@gmail.com::" providerId="AD" clId="Web-{3A289F8E-2953-BCC9-1569-A9B5F07C00AA}" dt="2025-02-09T15:38:21.663" v="80" actId="1076"/>
          <ac:picMkLst>
            <pc:docMk/>
            <pc:sldMk cId="4130852520" sldId="331"/>
            <ac:picMk id="16" creationId="{74E86A86-DCD3-58DD-C0CF-2C2D8DCB329F}"/>
          </ac:picMkLst>
        </pc:picChg>
        <pc:picChg chg="add mod">
          <ac:chgData name="chodan1219@gmail.com" userId="S::urn:spo:guest#chodan1219@gmail.com::" providerId="AD" clId="Web-{3A289F8E-2953-BCC9-1569-A9B5F07C00AA}" dt="2025-02-09T15:38:31.585" v="82" actId="1076"/>
          <ac:picMkLst>
            <pc:docMk/>
            <pc:sldMk cId="4130852520" sldId="331"/>
            <ac:picMk id="17" creationId="{758D447B-6693-9136-11DC-1E2BCC0EE4FA}"/>
          </ac:picMkLst>
        </pc:picChg>
        <pc:picChg chg="add mod">
          <ac:chgData name="chodan1219@gmail.com" userId="S::urn:spo:guest#chodan1219@gmail.com::" providerId="AD" clId="Web-{3A289F8E-2953-BCC9-1569-A9B5F07C00AA}" dt="2025-02-09T15:38:42.851" v="84" actId="1076"/>
          <ac:picMkLst>
            <pc:docMk/>
            <pc:sldMk cId="4130852520" sldId="331"/>
            <ac:picMk id="18" creationId="{E40B1599-362A-9E3D-BA48-51A2ABC3D629}"/>
          </ac:picMkLst>
        </pc:picChg>
      </pc:sldChg>
      <pc:sldChg chg="modSp">
        <pc:chgData name="chodan1219@gmail.com" userId="S::urn:spo:guest#chodan1219@gmail.com::" providerId="AD" clId="Web-{3A289F8E-2953-BCC9-1569-A9B5F07C00AA}" dt="2025-02-09T15:40:37.449" v="93" actId="20577"/>
        <pc:sldMkLst>
          <pc:docMk/>
          <pc:sldMk cId="2971426548" sldId="332"/>
        </pc:sldMkLst>
        <pc:spChg chg="mod">
          <ac:chgData name="chodan1219@gmail.com" userId="S::urn:spo:guest#chodan1219@gmail.com::" providerId="AD" clId="Web-{3A289F8E-2953-BCC9-1569-A9B5F07C00AA}" dt="2025-02-09T15:40:01.526" v="88" actId="20577"/>
          <ac:spMkLst>
            <pc:docMk/>
            <pc:sldMk cId="2971426548" sldId="332"/>
            <ac:spMk id="4" creationId="{35E2AA25-35F4-5643-6129-99540FD7553E}"/>
          </ac:spMkLst>
        </pc:spChg>
        <pc:spChg chg="mod">
          <ac:chgData name="chodan1219@gmail.com" userId="S::urn:spo:guest#chodan1219@gmail.com::" providerId="AD" clId="Web-{3A289F8E-2953-BCC9-1569-A9B5F07C00AA}" dt="2025-02-09T15:40:37.449" v="93" actId="20577"/>
          <ac:spMkLst>
            <pc:docMk/>
            <pc:sldMk cId="2971426548" sldId="332"/>
            <ac:spMk id="5" creationId="{AFF67C46-0BC7-EA31-2031-D821CAB60E8C}"/>
          </ac:spMkLst>
        </pc:spChg>
        <pc:spChg chg="mod">
          <ac:chgData name="chodan1219@gmail.com" userId="S::urn:spo:guest#chodan1219@gmail.com::" providerId="AD" clId="Web-{3A289F8E-2953-BCC9-1569-A9B5F07C00AA}" dt="2025-02-09T15:40:08.948" v="90" actId="20577"/>
          <ac:spMkLst>
            <pc:docMk/>
            <pc:sldMk cId="2971426548" sldId="332"/>
            <ac:spMk id="7" creationId="{016C5297-258D-7B06-7779-54401D4B10D0}"/>
          </ac:spMkLst>
        </pc:spChg>
      </pc:sldChg>
      <pc:sldChg chg="addSp delSp modSp ord">
        <pc:chgData name="chodan1219@gmail.com" userId="S::urn:spo:guest#chodan1219@gmail.com::" providerId="AD" clId="Web-{3A289F8E-2953-BCC9-1569-A9B5F07C00AA}" dt="2025-02-09T16:54:29.834" v="1005" actId="20577"/>
        <pc:sldMkLst>
          <pc:docMk/>
          <pc:sldMk cId="3518776771" sldId="333"/>
        </pc:sldMkLst>
        <pc:spChg chg="mod">
          <ac:chgData name="chodan1219@gmail.com" userId="S::urn:spo:guest#chodan1219@gmail.com::" providerId="AD" clId="Web-{3A289F8E-2953-BCC9-1569-A9B5F07C00AA}" dt="2025-02-09T16:54:29.834" v="1005" actId="20577"/>
          <ac:spMkLst>
            <pc:docMk/>
            <pc:sldMk cId="3518776771" sldId="333"/>
            <ac:spMk id="2" creationId="{A19A0FC3-3A74-ECAC-64A4-3D0DAB9173C2}"/>
          </ac:spMkLst>
        </pc:spChg>
        <pc:spChg chg="del mod">
          <ac:chgData name="chodan1219@gmail.com" userId="S::urn:spo:guest#chodan1219@gmail.com::" providerId="AD" clId="Web-{3A289F8E-2953-BCC9-1569-A9B5F07C00AA}" dt="2025-02-09T16:18:42.652" v="220"/>
          <ac:spMkLst>
            <pc:docMk/>
            <pc:sldMk cId="3518776771" sldId="333"/>
            <ac:spMk id="6" creationId="{9ABCF503-C1D4-5A66-4706-1AE4A0C13A98}"/>
          </ac:spMkLst>
        </pc:spChg>
        <pc:spChg chg="del mod">
          <ac:chgData name="chodan1219@gmail.com" userId="S::urn:spo:guest#chodan1219@gmail.com::" providerId="AD" clId="Web-{3A289F8E-2953-BCC9-1569-A9B5F07C00AA}" dt="2025-02-09T16:29:58.034" v="304"/>
          <ac:spMkLst>
            <pc:docMk/>
            <pc:sldMk cId="3518776771" sldId="333"/>
            <ac:spMk id="10" creationId="{AABF8761-BC45-214A-C71C-50040266D0CA}"/>
          </ac:spMkLst>
        </pc:spChg>
        <pc:spChg chg="add mod ord">
          <ac:chgData name="chodan1219@gmail.com" userId="S::urn:spo:guest#chodan1219@gmail.com::" providerId="AD" clId="Web-{3A289F8E-2953-BCC9-1569-A9B5F07C00AA}" dt="2025-02-09T16:26:09.792" v="270" actId="1076"/>
          <ac:spMkLst>
            <pc:docMk/>
            <pc:sldMk cId="3518776771" sldId="333"/>
            <ac:spMk id="12" creationId="{099477ED-8CB9-7150-0A4C-7A79AC3BE7D1}"/>
          </ac:spMkLst>
        </pc:spChg>
        <pc:spChg chg="add mod ord">
          <ac:chgData name="chodan1219@gmail.com" userId="S::urn:spo:guest#chodan1219@gmail.com::" providerId="AD" clId="Web-{3A289F8E-2953-BCC9-1569-A9B5F07C00AA}" dt="2025-02-09T16:24:42.445" v="251" actId="1076"/>
          <ac:spMkLst>
            <pc:docMk/>
            <pc:sldMk cId="3518776771" sldId="333"/>
            <ac:spMk id="13" creationId="{6F843D9D-C7D6-C6AB-8C84-5507FC98FE18}"/>
          </ac:spMkLst>
        </pc:spChg>
        <pc:spChg chg="add mod ord">
          <ac:chgData name="chodan1219@gmail.com" userId="S::urn:spo:guest#chodan1219@gmail.com::" providerId="AD" clId="Web-{3A289F8E-2953-BCC9-1569-A9B5F07C00AA}" dt="2025-02-09T16:29:05.845" v="299" actId="14100"/>
          <ac:spMkLst>
            <pc:docMk/>
            <pc:sldMk cId="3518776771" sldId="333"/>
            <ac:spMk id="14" creationId="{F94DE71F-938E-7538-AE10-AA7ED78B6DE2}"/>
          </ac:spMkLst>
        </pc:spChg>
        <pc:spChg chg="add mod">
          <ac:chgData name="chodan1219@gmail.com" userId="S::urn:spo:guest#chodan1219@gmail.com::" providerId="AD" clId="Web-{3A289F8E-2953-BCC9-1569-A9B5F07C00AA}" dt="2025-02-09T16:27:07.403" v="282" actId="14100"/>
          <ac:spMkLst>
            <pc:docMk/>
            <pc:sldMk cId="3518776771" sldId="333"/>
            <ac:spMk id="19" creationId="{A1135695-226F-A259-C775-F9975EEC65C0}"/>
          </ac:spMkLst>
        </pc:spChg>
        <pc:spChg chg="add mod">
          <ac:chgData name="chodan1219@gmail.com" userId="S::urn:spo:guest#chodan1219@gmail.com::" providerId="AD" clId="Web-{3A289F8E-2953-BCC9-1569-A9B5F07C00AA}" dt="2025-02-09T16:25:50.322" v="268" actId="20577"/>
          <ac:spMkLst>
            <pc:docMk/>
            <pc:sldMk cId="3518776771" sldId="333"/>
            <ac:spMk id="20" creationId="{39EB68F5-4F03-5E0F-271E-E512E90D5D6C}"/>
          </ac:spMkLst>
        </pc:spChg>
        <pc:spChg chg="add mod">
          <ac:chgData name="chodan1219@gmail.com" userId="S::urn:spo:guest#chodan1219@gmail.com::" providerId="AD" clId="Web-{3A289F8E-2953-BCC9-1569-A9B5F07C00AA}" dt="2025-02-09T16:31:06.521" v="320" actId="1076"/>
          <ac:spMkLst>
            <pc:docMk/>
            <pc:sldMk cId="3518776771" sldId="333"/>
            <ac:spMk id="21" creationId="{2280C702-E034-F69C-967A-D3B56710C096}"/>
          </ac:spMkLst>
        </pc:spChg>
        <pc:spChg chg="del">
          <ac:chgData name="chodan1219@gmail.com" userId="S::urn:spo:guest#chodan1219@gmail.com::" providerId="AD" clId="Web-{3A289F8E-2953-BCC9-1569-A9B5F07C00AA}" dt="2025-02-09T15:43:07.501" v="95"/>
          <ac:spMkLst>
            <pc:docMk/>
            <pc:sldMk cId="3518776771" sldId="333"/>
            <ac:spMk id="25" creationId="{8936D4E9-48A6-C64E-E071-219EDC948DF3}"/>
          </ac:spMkLst>
        </pc:spChg>
        <pc:spChg chg="mod">
          <ac:chgData name="chodan1219@gmail.com" userId="S::urn:spo:guest#chodan1219@gmail.com::" providerId="AD" clId="Web-{3A289F8E-2953-BCC9-1569-A9B5F07C00AA}" dt="2025-02-09T16:26:15.370" v="271" actId="1076"/>
          <ac:spMkLst>
            <pc:docMk/>
            <pc:sldMk cId="3518776771" sldId="333"/>
            <ac:spMk id="38" creationId="{A9E0BC4F-CDDF-D64D-8402-292CE27252B5}"/>
          </ac:spMkLst>
        </pc:spChg>
        <pc:picChg chg="mod">
          <ac:chgData name="chodan1219@gmail.com" userId="S::urn:spo:guest#chodan1219@gmail.com::" providerId="AD" clId="Web-{3A289F8E-2953-BCC9-1569-A9B5F07C00AA}" dt="2025-02-09T16:26:15.823" v="272" actId="1076"/>
          <ac:picMkLst>
            <pc:docMk/>
            <pc:sldMk cId="3518776771" sldId="333"/>
            <ac:picMk id="3" creationId="{E5BAF62E-E7EC-AB0B-690F-D89CA897E369}"/>
          </ac:picMkLst>
        </pc:picChg>
        <pc:picChg chg="mod">
          <ac:chgData name="chodan1219@gmail.com" userId="S::urn:spo:guest#chodan1219@gmail.com::" providerId="AD" clId="Web-{3A289F8E-2953-BCC9-1569-A9B5F07C00AA}" dt="2025-02-09T16:25:20.071" v="261" actId="14100"/>
          <ac:picMkLst>
            <pc:docMk/>
            <pc:sldMk cId="3518776771" sldId="333"/>
            <ac:picMk id="4" creationId="{E5C0291E-8169-187D-2417-D735EA9F4098}"/>
          </ac:picMkLst>
        </pc:picChg>
        <pc:picChg chg="mod">
          <ac:chgData name="chodan1219@gmail.com" userId="S::urn:spo:guest#chodan1219@gmail.com::" providerId="AD" clId="Web-{3A289F8E-2953-BCC9-1569-A9B5F07C00AA}" dt="2025-02-09T16:25:07.274" v="257" actId="14100"/>
          <ac:picMkLst>
            <pc:docMk/>
            <pc:sldMk cId="3518776771" sldId="333"/>
            <ac:picMk id="5" creationId="{31FF9029-3347-AA41-5AB2-79F896332063}"/>
          </ac:picMkLst>
        </pc:picChg>
        <pc:picChg chg="mod">
          <ac:chgData name="chodan1219@gmail.com" userId="S::urn:spo:guest#chodan1219@gmail.com::" providerId="AD" clId="Web-{3A289F8E-2953-BCC9-1569-A9B5F07C00AA}" dt="2025-02-09T16:20:28.343" v="229" actId="14100"/>
          <ac:picMkLst>
            <pc:docMk/>
            <pc:sldMk cId="3518776771" sldId="333"/>
            <ac:picMk id="7" creationId="{805F1EC3-7541-3054-2B46-C5BA870556E1}"/>
          </ac:picMkLst>
        </pc:picChg>
        <pc:picChg chg="mod">
          <ac:chgData name="chodan1219@gmail.com" userId="S::urn:spo:guest#chodan1219@gmail.com::" providerId="AD" clId="Web-{3A289F8E-2953-BCC9-1569-A9B5F07C00AA}" dt="2025-02-09T16:29:14.626" v="302" actId="1076"/>
          <ac:picMkLst>
            <pc:docMk/>
            <pc:sldMk cId="3518776771" sldId="333"/>
            <ac:picMk id="9" creationId="{E6F38A45-8C61-F127-B769-1B97530BED39}"/>
          </ac:picMkLst>
        </pc:picChg>
        <pc:picChg chg="add mod">
          <ac:chgData name="chodan1219@gmail.com" userId="S::urn:spo:guest#chodan1219@gmail.com::" providerId="AD" clId="Web-{3A289F8E-2953-BCC9-1569-A9B5F07C00AA}" dt="2025-02-09T16:29:08.220" v="300" actId="1076"/>
          <ac:picMkLst>
            <pc:docMk/>
            <pc:sldMk cId="3518776771" sldId="333"/>
            <ac:picMk id="11" creationId="{B69CD2C8-FC1F-0340-3560-F727FB319339}"/>
          </ac:picMkLst>
        </pc:picChg>
        <pc:picChg chg="add del mod">
          <ac:chgData name="chodan1219@gmail.com" userId="S::urn:spo:guest#chodan1219@gmail.com::" providerId="AD" clId="Web-{3A289F8E-2953-BCC9-1569-A9B5F07C00AA}" dt="2025-02-09T15:46:31.008" v="118"/>
          <ac:picMkLst>
            <pc:docMk/>
            <pc:sldMk cId="3518776771" sldId="333"/>
            <ac:picMk id="15" creationId="{5D90EFA3-6B22-3497-5549-0A892B7D1D58}"/>
          </ac:picMkLst>
        </pc:picChg>
        <pc:picChg chg="add mod">
          <ac:chgData name="chodan1219@gmail.com" userId="S::urn:spo:guest#chodan1219@gmail.com::" providerId="AD" clId="Web-{3A289F8E-2953-BCC9-1569-A9B5F07C00AA}" dt="2025-02-09T16:26:20.839" v="275" actId="1076"/>
          <ac:picMkLst>
            <pc:docMk/>
            <pc:sldMk cId="3518776771" sldId="333"/>
            <ac:picMk id="16" creationId="{AC3B2734-74B9-A757-B28F-6688FD180398}"/>
          </ac:picMkLst>
        </pc:picChg>
        <pc:picChg chg="add mod">
          <ac:chgData name="chodan1219@gmail.com" userId="S::urn:spo:guest#chodan1219@gmail.com::" providerId="AD" clId="Web-{3A289F8E-2953-BCC9-1569-A9B5F07C00AA}" dt="2025-02-09T16:27:49.655" v="283" actId="1076"/>
          <ac:picMkLst>
            <pc:docMk/>
            <pc:sldMk cId="3518776771" sldId="333"/>
            <ac:picMk id="17" creationId="{3BDF3455-544E-D46F-B40B-5BEA6E5FF6CF}"/>
          </ac:picMkLst>
        </pc:picChg>
        <pc:picChg chg="add mod">
          <ac:chgData name="chodan1219@gmail.com" userId="S::urn:spo:guest#chodan1219@gmail.com::" providerId="AD" clId="Web-{3A289F8E-2953-BCC9-1569-A9B5F07C00AA}" dt="2025-02-09T16:30:44.379" v="317" actId="1076"/>
          <ac:picMkLst>
            <pc:docMk/>
            <pc:sldMk cId="3518776771" sldId="333"/>
            <ac:picMk id="18" creationId="{55B80193-7680-E1BC-7BFA-1FF41A666B68}"/>
          </ac:picMkLst>
        </pc:picChg>
      </pc:sldChg>
      <pc:sldChg chg="modSp">
        <pc:chgData name="chodan1219@gmail.com" userId="S::urn:spo:guest#chodan1219@gmail.com::" providerId="AD" clId="Web-{3A289F8E-2953-BCC9-1569-A9B5F07C00AA}" dt="2025-02-09T17:18:02.085" v="1029" actId="1076"/>
        <pc:sldMkLst>
          <pc:docMk/>
          <pc:sldMk cId="1752501828" sldId="335"/>
        </pc:sldMkLst>
        <pc:spChg chg="mod">
          <ac:chgData name="chodan1219@gmail.com" userId="S::urn:spo:guest#chodan1219@gmail.com::" providerId="AD" clId="Web-{3A289F8E-2953-BCC9-1569-A9B5F07C00AA}" dt="2025-02-09T17:06:25.468" v="1017" actId="1076"/>
          <ac:spMkLst>
            <pc:docMk/>
            <pc:sldMk cId="1752501828" sldId="335"/>
            <ac:spMk id="7" creationId="{3EB6BE8B-7122-60D0-3FDF-DE35FD228A18}"/>
          </ac:spMkLst>
        </pc:spChg>
        <pc:spChg chg="mod">
          <ac:chgData name="chodan1219@gmail.com" userId="S::urn:spo:guest#chodan1219@gmail.com::" providerId="AD" clId="Web-{3A289F8E-2953-BCC9-1569-A9B5F07C00AA}" dt="2025-02-09T17:18:02.085" v="1029" actId="1076"/>
          <ac:spMkLst>
            <pc:docMk/>
            <pc:sldMk cId="1752501828" sldId="335"/>
            <ac:spMk id="8" creationId="{B1DB5E13-AC7D-74BE-6D07-999594558C13}"/>
          </ac:spMkLst>
        </pc:spChg>
        <pc:picChg chg="mod">
          <ac:chgData name="chodan1219@gmail.com" userId="S::urn:spo:guest#chodan1219@gmail.com::" providerId="AD" clId="Web-{3A289F8E-2953-BCC9-1569-A9B5F07C00AA}" dt="2025-02-09T15:58:39.282" v="127" actId="1076"/>
          <ac:picMkLst>
            <pc:docMk/>
            <pc:sldMk cId="1752501828" sldId="335"/>
            <ac:picMk id="4" creationId="{267EF15E-3883-D87E-0CB2-2623E9D02963}"/>
          </ac:picMkLst>
        </pc:picChg>
      </pc:sldChg>
      <pc:sldChg chg="modSp add">
        <pc:chgData name="chodan1219@gmail.com" userId="S::urn:spo:guest#chodan1219@gmail.com::" providerId="AD" clId="Web-{3A289F8E-2953-BCC9-1569-A9B5F07C00AA}" dt="2025-02-09T16:36:46.188" v="351" actId="20577"/>
        <pc:sldMkLst>
          <pc:docMk/>
          <pc:sldMk cId="2297481535" sldId="340"/>
        </pc:sldMkLst>
        <pc:spChg chg="mod">
          <ac:chgData name="chodan1219@gmail.com" userId="S::urn:spo:guest#chodan1219@gmail.com::" providerId="AD" clId="Web-{3A289F8E-2953-BCC9-1569-A9B5F07C00AA}" dt="2025-02-09T16:36:46.188" v="351" actId="20577"/>
          <ac:spMkLst>
            <pc:docMk/>
            <pc:sldMk cId="2297481535" sldId="340"/>
            <ac:spMk id="4" creationId="{F6F48C71-A3D0-0E10-83A0-F6E7C19C1B19}"/>
          </ac:spMkLst>
        </pc:spChg>
      </pc:sldChg>
      <pc:sldChg chg="addSp modSp ord">
        <pc:chgData name="chodan1219@gmail.com" userId="S::urn:spo:guest#chodan1219@gmail.com::" providerId="AD" clId="Web-{3A289F8E-2953-BCC9-1569-A9B5F07C00AA}" dt="2025-02-09T17:31:08.925" v="1045" actId="1076"/>
        <pc:sldMkLst>
          <pc:docMk/>
          <pc:sldMk cId="2703783022" sldId="343"/>
        </pc:sldMkLst>
        <pc:picChg chg="mod">
          <ac:chgData name="chodan1219@gmail.com" userId="S::urn:spo:guest#chodan1219@gmail.com::" providerId="AD" clId="Web-{3A289F8E-2953-BCC9-1569-A9B5F07C00AA}" dt="2025-02-09T16:12:01.107" v="181" actId="1076"/>
          <ac:picMkLst>
            <pc:docMk/>
            <pc:sldMk cId="2703783022" sldId="343"/>
            <ac:picMk id="6" creationId="{A348D85C-024F-A987-2135-6F6EC1DD89AD}"/>
          </ac:picMkLst>
        </pc:picChg>
        <pc:picChg chg="add mod">
          <ac:chgData name="chodan1219@gmail.com" userId="S::urn:spo:guest#chodan1219@gmail.com::" providerId="AD" clId="Web-{3A289F8E-2953-BCC9-1569-A9B5F07C00AA}" dt="2025-02-09T17:31:08.925" v="1045" actId="1076"/>
          <ac:picMkLst>
            <pc:docMk/>
            <pc:sldMk cId="2703783022" sldId="343"/>
            <ac:picMk id="7" creationId="{C9CF0CDA-441A-ADDC-5604-63AA50685F00}"/>
          </ac:picMkLst>
        </pc:picChg>
        <pc:picChg chg="mod">
          <ac:chgData name="chodan1219@gmail.com" userId="S::urn:spo:guest#chodan1219@gmail.com::" providerId="AD" clId="Web-{3A289F8E-2953-BCC9-1569-A9B5F07C00AA}" dt="2025-02-09T16:12:00.419" v="180" actId="1076"/>
          <ac:picMkLst>
            <pc:docMk/>
            <pc:sldMk cId="2703783022" sldId="343"/>
            <ac:picMk id="9" creationId="{21B82E7C-8D90-C07D-83D8-155F1ADD9F6F}"/>
          </ac:picMkLst>
        </pc:picChg>
        <pc:picChg chg="mod">
          <ac:chgData name="chodan1219@gmail.com" userId="S::urn:spo:guest#chodan1219@gmail.com::" providerId="AD" clId="Web-{3A289F8E-2953-BCC9-1569-A9B5F07C00AA}" dt="2025-02-09T16:11:58.903" v="179" actId="1076"/>
          <ac:picMkLst>
            <pc:docMk/>
            <pc:sldMk cId="2703783022" sldId="343"/>
            <ac:picMk id="10" creationId="{787FD59B-7868-3D30-4403-33FF1C1BAED8}"/>
          </ac:picMkLst>
        </pc:picChg>
        <pc:picChg chg="add mod">
          <ac:chgData name="chodan1219@gmail.com" userId="S::urn:spo:guest#chodan1219@gmail.com::" providerId="AD" clId="Web-{3A289F8E-2953-BCC9-1569-A9B5F07C00AA}" dt="2025-02-09T17:29:58.563" v="1041" actId="1076"/>
          <ac:picMkLst>
            <pc:docMk/>
            <pc:sldMk cId="2703783022" sldId="343"/>
            <ac:picMk id="13" creationId="{6D8EC039-C829-373B-B34B-BDCD57A546B0}"/>
          </ac:picMkLst>
        </pc:picChg>
      </pc:sldChg>
      <pc:sldChg chg="modSp">
        <pc:chgData name="chodan1219@gmail.com" userId="S::urn:spo:guest#chodan1219@gmail.com::" providerId="AD" clId="Web-{3A289F8E-2953-BCC9-1569-A9B5F07C00AA}" dt="2025-02-09T16:02:39.681" v="177" actId="20577"/>
        <pc:sldMkLst>
          <pc:docMk/>
          <pc:sldMk cId="1237913566" sldId="345"/>
        </pc:sldMkLst>
        <pc:spChg chg="mod">
          <ac:chgData name="chodan1219@gmail.com" userId="S::urn:spo:guest#chodan1219@gmail.com::" providerId="AD" clId="Web-{3A289F8E-2953-BCC9-1569-A9B5F07C00AA}" dt="2025-02-09T16:02:39.681" v="177" actId="20577"/>
          <ac:spMkLst>
            <pc:docMk/>
            <pc:sldMk cId="1237913566" sldId="345"/>
            <ac:spMk id="26" creationId="{5CB6E4FB-D254-FB43-D7AD-3DD4FF654FB0}"/>
          </ac:spMkLst>
        </pc:spChg>
        <pc:spChg chg="mod">
          <ac:chgData name="chodan1219@gmail.com" userId="S::urn:spo:guest#chodan1219@gmail.com::" providerId="AD" clId="Web-{3A289F8E-2953-BCC9-1569-A9B5F07C00AA}" dt="2025-02-09T16:02:29.931" v="175" actId="20577"/>
          <ac:spMkLst>
            <pc:docMk/>
            <pc:sldMk cId="1237913566" sldId="345"/>
            <ac:spMk id="27" creationId="{CD73F6D2-6F21-9F9C-2E60-1BAB29DC9653}"/>
          </ac:spMkLst>
        </pc:spChg>
      </pc:sldChg>
      <pc:sldChg chg="delSp modSp ord">
        <pc:chgData name="chodan1219@gmail.com" userId="S::urn:spo:guest#chodan1219@gmail.com::" providerId="AD" clId="Web-{3A289F8E-2953-BCC9-1569-A9B5F07C00AA}" dt="2025-02-09T16:33:14.197" v="321"/>
        <pc:sldMkLst>
          <pc:docMk/>
          <pc:sldMk cId="283129150" sldId="346"/>
        </pc:sldMkLst>
        <pc:spChg chg="mod">
          <ac:chgData name="chodan1219@gmail.com" userId="S::urn:spo:guest#chodan1219@gmail.com::" providerId="AD" clId="Web-{3A289F8E-2953-BCC9-1569-A9B5F07C00AA}" dt="2025-02-09T15:26:53.202" v="9" actId="20577"/>
          <ac:spMkLst>
            <pc:docMk/>
            <pc:sldMk cId="283129150" sldId="346"/>
            <ac:spMk id="4" creationId="{11F212DA-C6AB-0FDF-D870-7E7475B46DC1}"/>
          </ac:spMkLst>
        </pc:spChg>
        <pc:spChg chg="mod">
          <ac:chgData name="chodan1219@gmail.com" userId="S::urn:spo:guest#chodan1219@gmail.com::" providerId="AD" clId="Web-{3A289F8E-2953-BCC9-1569-A9B5F07C00AA}" dt="2025-02-09T15:31:39.524" v="39" actId="14100"/>
          <ac:spMkLst>
            <pc:docMk/>
            <pc:sldMk cId="283129150" sldId="346"/>
            <ac:spMk id="5" creationId="{84EB362D-9306-3A71-D749-505560A75DE9}"/>
          </ac:spMkLst>
        </pc:spChg>
        <pc:spChg chg="mod">
          <ac:chgData name="chodan1219@gmail.com" userId="S::urn:spo:guest#chodan1219@gmail.com::" providerId="AD" clId="Web-{3A289F8E-2953-BCC9-1569-A9B5F07C00AA}" dt="2025-02-09T15:30:10.271" v="30" actId="1076"/>
          <ac:spMkLst>
            <pc:docMk/>
            <pc:sldMk cId="283129150" sldId="346"/>
            <ac:spMk id="6" creationId="{435622A9-B607-3053-594D-30A5ADF4ABCE}"/>
          </ac:spMkLst>
        </pc:spChg>
        <pc:spChg chg="mod">
          <ac:chgData name="chodan1219@gmail.com" userId="S::urn:spo:guest#chodan1219@gmail.com::" providerId="AD" clId="Web-{3A289F8E-2953-BCC9-1569-A9B5F07C00AA}" dt="2025-02-09T15:31:42.446" v="40" actId="14100"/>
          <ac:spMkLst>
            <pc:docMk/>
            <pc:sldMk cId="283129150" sldId="346"/>
            <ac:spMk id="7" creationId="{07A8E793-8F62-BB2A-F327-8BB39B742868}"/>
          </ac:spMkLst>
        </pc:spChg>
        <pc:spChg chg="mod">
          <ac:chgData name="chodan1219@gmail.com" userId="S::urn:spo:guest#chodan1219@gmail.com::" providerId="AD" clId="Web-{3A289F8E-2953-BCC9-1569-A9B5F07C00AA}" dt="2025-02-09T15:31:48.103" v="41" actId="1076"/>
          <ac:spMkLst>
            <pc:docMk/>
            <pc:sldMk cId="283129150" sldId="346"/>
            <ac:spMk id="8" creationId="{04DBEBFB-866F-137B-A758-31FEA4FACBB7}"/>
          </ac:spMkLst>
        </pc:spChg>
        <pc:spChg chg="del mod">
          <ac:chgData name="chodan1219@gmail.com" userId="S::urn:spo:guest#chodan1219@gmail.com::" providerId="AD" clId="Web-{3A289F8E-2953-BCC9-1569-A9B5F07C00AA}" dt="2025-02-09T15:31:11.930" v="33"/>
          <ac:spMkLst>
            <pc:docMk/>
            <pc:sldMk cId="283129150" sldId="346"/>
            <ac:spMk id="9" creationId="{91728E3D-BD31-94EC-99FD-84FA18CF72B5}"/>
          </ac:spMkLst>
        </pc:spChg>
        <pc:spChg chg="del mod">
          <ac:chgData name="chodan1219@gmail.com" userId="S::urn:spo:guest#chodan1219@gmail.com::" providerId="AD" clId="Web-{3A289F8E-2953-BCC9-1569-A9B5F07C00AA}" dt="2025-02-09T15:30:02.818" v="28"/>
          <ac:spMkLst>
            <pc:docMk/>
            <pc:sldMk cId="283129150" sldId="346"/>
            <ac:spMk id="10" creationId="{D1225745-8CAA-29BE-6D67-B7C01991FA4D}"/>
          </ac:spMkLst>
        </pc:spChg>
        <pc:spChg chg="mod">
          <ac:chgData name="chodan1219@gmail.com" userId="S::urn:spo:guest#chodan1219@gmail.com::" providerId="AD" clId="Web-{3A289F8E-2953-BCC9-1569-A9B5F07C00AA}" dt="2025-02-09T15:32:03.759" v="44"/>
          <ac:spMkLst>
            <pc:docMk/>
            <pc:sldMk cId="283129150" sldId="346"/>
            <ac:spMk id="11" creationId="{E6CAB776-0978-ACA8-46A8-F923B225ACFA}"/>
          </ac:spMkLst>
        </pc:spChg>
        <pc:spChg chg="mod">
          <ac:chgData name="chodan1219@gmail.com" userId="S::urn:spo:guest#chodan1219@gmail.com::" providerId="AD" clId="Web-{3A289F8E-2953-BCC9-1569-A9B5F07C00AA}" dt="2025-02-09T15:31:51.775" v="42" actId="1076"/>
          <ac:spMkLst>
            <pc:docMk/>
            <pc:sldMk cId="283129150" sldId="346"/>
            <ac:spMk id="13" creationId="{77DB66FA-560C-B7B4-EE28-DB41B566897A}"/>
          </ac:spMkLst>
        </pc:spChg>
      </pc:sldChg>
      <pc:sldChg chg="addSp modSp ord">
        <pc:chgData name="chodan1219@gmail.com" userId="S::urn:spo:guest#chodan1219@gmail.com::" providerId="AD" clId="Web-{3A289F8E-2953-BCC9-1569-A9B5F07C00AA}" dt="2025-02-09T17:31:32.347" v="1046"/>
        <pc:sldMkLst>
          <pc:docMk/>
          <pc:sldMk cId="3427503080" sldId="347"/>
        </pc:sldMkLst>
        <pc:spChg chg="add mod">
          <ac:chgData name="chodan1219@gmail.com" userId="S::urn:spo:guest#chodan1219@gmail.com::" providerId="AD" clId="Web-{3A289F8E-2953-BCC9-1569-A9B5F07C00AA}" dt="2025-02-09T16:01:02.100" v="171" actId="20577"/>
          <ac:spMkLst>
            <pc:docMk/>
            <pc:sldMk cId="3427503080" sldId="347"/>
            <ac:spMk id="3" creationId="{509297F1-2E13-2DEC-AB9C-16D49315711E}"/>
          </ac:spMkLst>
        </pc:spChg>
        <pc:picChg chg="mod">
          <ac:chgData name="chodan1219@gmail.com" userId="S::urn:spo:guest#chodan1219@gmail.com::" providerId="AD" clId="Web-{3A289F8E-2953-BCC9-1569-A9B5F07C00AA}" dt="2025-02-09T16:14:01.158" v="186" actId="1076"/>
          <ac:picMkLst>
            <pc:docMk/>
            <pc:sldMk cId="3427503080" sldId="347"/>
            <ac:picMk id="10" creationId="{A6993132-9BC1-B538-F004-120FB5C4929E}"/>
          </ac:picMkLst>
        </pc:picChg>
        <pc:picChg chg="mod">
          <ac:chgData name="chodan1219@gmail.com" userId="S::urn:spo:guest#chodan1219@gmail.com::" providerId="AD" clId="Web-{3A289F8E-2953-BCC9-1569-A9B5F07C00AA}" dt="2025-02-09T16:00:24.020" v="128" actId="1076"/>
          <ac:picMkLst>
            <pc:docMk/>
            <pc:sldMk cId="3427503080" sldId="347"/>
            <ac:picMk id="47" creationId="{DC68CF3A-4907-2E69-9C60-72E2BDAF8CB8}"/>
          </ac:picMkLst>
        </pc:picChg>
      </pc:sldChg>
      <pc:sldChg chg="addSp delSp modSp new">
        <pc:chgData name="chodan1219@gmail.com" userId="S::urn:spo:guest#chodan1219@gmail.com::" providerId="AD" clId="Web-{3A289F8E-2953-BCC9-1569-A9B5F07C00AA}" dt="2025-02-09T16:51:35.781" v="988"/>
        <pc:sldMkLst>
          <pc:docMk/>
          <pc:sldMk cId="407680331" sldId="349"/>
        </pc:sldMkLst>
        <pc:spChg chg="add del mod">
          <ac:chgData name="chodan1219@gmail.com" userId="S::urn:spo:guest#chodan1219@gmail.com::" providerId="AD" clId="Web-{3A289F8E-2953-BCC9-1569-A9B5F07C00AA}" dt="2025-02-09T16:46:44.803" v="355"/>
          <ac:spMkLst>
            <pc:docMk/>
            <pc:sldMk cId="407680331" sldId="349"/>
            <ac:spMk id="3" creationId="{51AC7AD7-91BE-DE53-45AD-3F78533FFA6D}"/>
          </ac:spMkLst>
        </pc:spChg>
        <pc:graphicFrameChg chg="mod modGraphic">
          <ac:chgData name="chodan1219@gmail.com" userId="S::urn:spo:guest#chodan1219@gmail.com::" providerId="AD" clId="Web-{3A289F8E-2953-BCC9-1569-A9B5F07C00AA}" dt="2025-02-09T16:51:35.781" v="988"/>
          <ac:graphicFrameMkLst>
            <pc:docMk/>
            <pc:sldMk cId="407680331" sldId="349"/>
            <ac:graphicFrameMk id="4" creationId="{2B93BDBE-5D9E-0CEA-3562-8C4076D9274E}"/>
          </ac:graphicFrameMkLst>
        </pc:graphicFrame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ge710ee6ade_0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7" name="Google Shape;307;ge710ee6ade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SG"/>
          </a:p>
        </p:txBody>
      </p:sp>
    </p:spTree>
    <p:extLst>
      <p:ext uri="{BB962C8B-B14F-4D97-AF65-F5344CB8AC3E}">
        <p14:creationId xmlns:p14="http://schemas.microsoft.com/office/powerpoint/2010/main" val="42343143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SG"/>
          </a:p>
        </p:txBody>
      </p:sp>
    </p:spTree>
    <p:extLst>
      <p:ext uri="{BB962C8B-B14F-4D97-AF65-F5344CB8AC3E}">
        <p14:creationId xmlns:p14="http://schemas.microsoft.com/office/powerpoint/2010/main" val="10902861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SG"/>
          </a:p>
        </p:txBody>
      </p:sp>
    </p:spTree>
    <p:extLst>
      <p:ext uri="{BB962C8B-B14F-4D97-AF65-F5344CB8AC3E}">
        <p14:creationId xmlns:p14="http://schemas.microsoft.com/office/powerpoint/2010/main" val="28217414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SG"/>
          </a:p>
        </p:txBody>
      </p:sp>
    </p:spTree>
    <p:extLst>
      <p:ext uri="{BB962C8B-B14F-4D97-AF65-F5344CB8AC3E}">
        <p14:creationId xmlns:p14="http://schemas.microsoft.com/office/powerpoint/2010/main" val="28217414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SG"/>
          </a:p>
        </p:txBody>
      </p:sp>
    </p:spTree>
    <p:extLst>
      <p:ext uri="{BB962C8B-B14F-4D97-AF65-F5344CB8AC3E}">
        <p14:creationId xmlns:p14="http://schemas.microsoft.com/office/powerpoint/2010/main" val="28217414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SG"/>
          </a:p>
        </p:txBody>
      </p:sp>
    </p:spTree>
    <p:extLst>
      <p:ext uri="{BB962C8B-B14F-4D97-AF65-F5344CB8AC3E}">
        <p14:creationId xmlns:p14="http://schemas.microsoft.com/office/powerpoint/2010/main" val="42616456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SG"/>
          </a:p>
        </p:txBody>
      </p:sp>
    </p:spTree>
    <p:extLst>
      <p:ext uri="{BB962C8B-B14F-4D97-AF65-F5344CB8AC3E}">
        <p14:creationId xmlns:p14="http://schemas.microsoft.com/office/powerpoint/2010/main" val="20265583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730625" y="4473225"/>
            <a:ext cx="4115987" cy="769394"/>
          </a:xfrm>
          <a:custGeom>
            <a:avLst/>
            <a:gdLst/>
            <a:ahLst/>
            <a:cxnLst/>
            <a:rect l="l" t="t" r="r" b="b"/>
            <a:pathLst>
              <a:path w="85129" h="15913" extrusionOk="0">
                <a:moveTo>
                  <a:pt x="81192" y="11976"/>
                </a:moveTo>
                <a:cubicBezTo>
                  <a:pt x="76022" y="6973"/>
                  <a:pt x="68016" y="4037"/>
                  <a:pt x="61511" y="7073"/>
                </a:cubicBezTo>
                <a:cubicBezTo>
                  <a:pt x="58643" y="8407"/>
                  <a:pt x="56207" y="10575"/>
                  <a:pt x="53005" y="11075"/>
                </a:cubicBezTo>
                <a:cubicBezTo>
                  <a:pt x="51437" y="11342"/>
                  <a:pt x="49803" y="11242"/>
                  <a:pt x="48202" y="10975"/>
                </a:cubicBezTo>
                <a:cubicBezTo>
                  <a:pt x="46434" y="10608"/>
                  <a:pt x="44666" y="10008"/>
                  <a:pt x="43031" y="9241"/>
                </a:cubicBezTo>
                <a:cubicBezTo>
                  <a:pt x="38795" y="7239"/>
                  <a:pt x="34992" y="4304"/>
                  <a:pt x="30689" y="2403"/>
                </a:cubicBezTo>
                <a:cubicBezTo>
                  <a:pt x="26353" y="568"/>
                  <a:pt x="21016" y="1"/>
                  <a:pt x="17180" y="2803"/>
                </a:cubicBezTo>
                <a:cubicBezTo>
                  <a:pt x="15745" y="3870"/>
                  <a:pt x="14611" y="5338"/>
                  <a:pt x="13143" y="6405"/>
                </a:cubicBezTo>
                <a:cubicBezTo>
                  <a:pt x="10942" y="8040"/>
                  <a:pt x="8140" y="8640"/>
                  <a:pt x="5671" y="9741"/>
                </a:cubicBezTo>
                <a:cubicBezTo>
                  <a:pt x="3336" y="10842"/>
                  <a:pt x="1335" y="13210"/>
                  <a:pt x="1" y="15912"/>
                </a:cubicBezTo>
                <a:lnTo>
                  <a:pt x="44032" y="15912"/>
                </a:lnTo>
                <a:lnTo>
                  <a:pt x="85128" y="15912"/>
                </a:lnTo>
                <a:cubicBezTo>
                  <a:pt x="83727" y="14678"/>
                  <a:pt x="82526" y="13244"/>
                  <a:pt x="81192" y="1197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p:nvPr/>
        </p:nvSpPr>
        <p:spPr>
          <a:xfrm>
            <a:off x="6965275" y="-156625"/>
            <a:ext cx="2453450" cy="1580500"/>
          </a:xfrm>
          <a:custGeom>
            <a:avLst/>
            <a:gdLst/>
            <a:ahLst/>
            <a:cxnLst/>
            <a:rect l="l" t="t" r="r" b="b"/>
            <a:pathLst>
              <a:path w="98138" h="63220" extrusionOk="0">
                <a:moveTo>
                  <a:pt x="2536" y="0"/>
                </a:moveTo>
                <a:cubicBezTo>
                  <a:pt x="768" y="2535"/>
                  <a:pt x="1" y="5704"/>
                  <a:pt x="535" y="8740"/>
                </a:cubicBezTo>
                <a:cubicBezTo>
                  <a:pt x="2036" y="17146"/>
                  <a:pt x="12410" y="20982"/>
                  <a:pt x="15879" y="28721"/>
                </a:cubicBezTo>
                <a:cubicBezTo>
                  <a:pt x="17914" y="33257"/>
                  <a:pt x="17280" y="38561"/>
                  <a:pt x="16513" y="43465"/>
                </a:cubicBezTo>
                <a:cubicBezTo>
                  <a:pt x="16079" y="46100"/>
                  <a:pt x="15612" y="48869"/>
                  <a:pt x="16446" y="51437"/>
                </a:cubicBezTo>
                <a:cubicBezTo>
                  <a:pt x="17046" y="53238"/>
                  <a:pt x="18181" y="54739"/>
                  <a:pt x="19448" y="56107"/>
                </a:cubicBezTo>
                <a:cubicBezTo>
                  <a:pt x="23932" y="60782"/>
                  <a:pt x="30436" y="63219"/>
                  <a:pt x="36910" y="63219"/>
                </a:cubicBezTo>
                <a:cubicBezTo>
                  <a:pt x="41754" y="63219"/>
                  <a:pt x="46583" y="61855"/>
                  <a:pt x="50537" y="59042"/>
                </a:cubicBezTo>
                <a:cubicBezTo>
                  <a:pt x="56375" y="54873"/>
                  <a:pt x="60044" y="48301"/>
                  <a:pt x="65548" y="43732"/>
                </a:cubicBezTo>
                <a:cubicBezTo>
                  <a:pt x="70526" y="39593"/>
                  <a:pt x="76988" y="37341"/>
                  <a:pt x="83454" y="37341"/>
                </a:cubicBezTo>
                <a:cubicBezTo>
                  <a:pt x="84180" y="37341"/>
                  <a:pt x="84905" y="37370"/>
                  <a:pt x="85629" y="37427"/>
                </a:cubicBezTo>
                <a:cubicBezTo>
                  <a:pt x="89591" y="37744"/>
                  <a:pt x="93614" y="38905"/>
                  <a:pt x="97525" y="38905"/>
                </a:cubicBezTo>
                <a:cubicBezTo>
                  <a:pt x="97730" y="38905"/>
                  <a:pt x="97934" y="38901"/>
                  <a:pt x="98138" y="38895"/>
                </a:cubicBezTo>
                <a:lnTo>
                  <a:pt x="9813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6836925" y="-539850"/>
            <a:ext cx="3075550" cy="1928900"/>
          </a:xfrm>
          <a:custGeom>
            <a:avLst/>
            <a:gdLst/>
            <a:ahLst/>
            <a:cxnLst/>
            <a:rect l="l" t="t" r="r" b="b"/>
            <a:pathLst>
              <a:path w="123022" h="77156" extrusionOk="0">
                <a:moveTo>
                  <a:pt x="5338" y="334"/>
                </a:moveTo>
                <a:cubicBezTo>
                  <a:pt x="0" y="9707"/>
                  <a:pt x="4504" y="20548"/>
                  <a:pt x="12242" y="26986"/>
                </a:cubicBezTo>
                <a:cubicBezTo>
                  <a:pt x="16345" y="30355"/>
                  <a:pt x="21582" y="31990"/>
                  <a:pt x="25519" y="35626"/>
                </a:cubicBezTo>
                <a:cubicBezTo>
                  <a:pt x="30622" y="40363"/>
                  <a:pt x="29121" y="47801"/>
                  <a:pt x="27754" y="53806"/>
                </a:cubicBezTo>
                <a:cubicBezTo>
                  <a:pt x="26586" y="58876"/>
                  <a:pt x="25585" y="64380"/>
                  <a:pt x="28521" y="69083"/>
                </a:cubicBezTo>
                <a:cubicBezTo>
                  <a:pt x="31089" y="73253"/>
                  <a:pt x="36526" y="75421"/>
                  <a:pt x="41130" y="76088"/>
                </a:cubicBezTo>
                <a:cubicBezTo>
                  <a:pt x="46600" y="76889"/>
                  <a:pt x="51537" y="74254"/>
                  <a:pt x="55907" y="71351"/>
                </a:cubicBezTo>
                <a:cubicBezTo>
                  <a:pt x="60977" y="67982"/>
                  <a:pt x="65614" y="63913"/>
                  <a:pt x="71451" y="61845"/>
                </a:cubicBezTo>
                <a:cubicBezTo>
                  <a:pt x="76121" y="60177"/>
                  <a:pt x="81225" y="60143"/>
                  <a:pt x="86095" y="60577"/>
                </a:cubicBezTo>
                <a:cubicBezTo>
                  <a:pt x="91466" y="61077"/>
                  <a:pt x="97103" y="62145"/>
                  <a:pt x="102007" y="64413"/>
                </a:cubicBezTo>
                <a:cubicBezTo>
                  <a:pt x="109412" y="67849"/>
                  <a:pt x="114315" y="75221"/>
                  <a:pt x="122488" y="77056"/>
                </a:cubicBezTo>
                <a:cubicBezTo>
                  <a:pt x="122855" y="77156"/>
                  <a:pt x="123022" y="76555"/>
                  <a:pt x="122655" y="76488"/>
                </a:cubicBezTo>
                <a:cubicBezTo>
                  <a:pt x="117184" y="75254"/>
                  <a:pt x="113014" y="71418"/>
                  <a:pt x="108745" y="68082"/>
                </a:cubicBezTo>
                <a:cubicBezTo>
                  <a:pt x="104342" y="64680"/>
                  <a:pt x="99772" y="62545"/>
                  <a:pt x="94334" y="61344"/>
                </a:cubicBezTo>
                <a:cubicBezTo>
                  <a:pt x="88497" y="60043"/>
                  <a:pt x="82393" y="59343"/>
                  <a:pt x="76422" y="60077"/>
                </a:cubicBezTo>
                <a:cubicBezTo>
                  <a:pt x="70751" y="60811"/>
                  <a:pt x="65947" y="63546"/>
                  <a:pt x="61378" y="66748"/>
                </a:cubicBezTo>
                <a:cubicBezTo>
                  <a:pt x="56441" y="70217"/>
                  <a:pt x="51571" y="74354"/>
                  <a:pt x="45466" y="75488"/>
                </a:cubicBezTo>
                <a:cubicBezTo>
                  <a:pt x="39295" y="76655"/>
                  <a:pt x="31423" y="73320"/>
                  <a:pt x="28421" y="67716"/>
                </a:cubicBezTo>
                <a:cubicBezTo>
                  <a:pt x="25252" y="61811"/>
                  <a:pt x="28621" y="54239"/>
                  <a:pt x="29521" y="48168"/>
                </a:cubicBezTo>
                <a:cubicBezTo>
                  <a:pt x="30189" y="43398"/>
                  <a:pt x="29388" y="38695"/>
                  <a:pt x="25919" y="35192"/>
                </a:cubicBezTo>
                <a:cubicBezTo>
                  <a:pt x="23717" y="32991"/>
                  <a:pt x="20749" y="31556"/>
                  <a:pt x="18047" y="30122"/>
                </a:cubicBezTo>
                <a:cubicBezTo>
                  <a:pt x="14778" y="28321"/>
                  <a:pt x="11842" y="26152"/>
                  <a:pt x="9340" y="23384"/>
                </a:cubicBezTo>
                <a:cubicBezTo>
                  <a:pt x="3736" y="17313"/>
                  <a:pt x="1602" y="8106"/>
                  <a:pt x="5871" y="701"/>
                </a:cubicBezTo>
                <a:cubicBezTo>
                  <a:pt x="6071" y="301"/>
                  <a:pt x="5538" y="0"/>
                  <a:pt x="5338" y="33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rot="3995726">
            <a:off x="-130622" y="3655115"/>
            <a:ext cx="2199510" cy="1987525"/>
          </a:xfrm>
          <a:custGeom>
            <a:avLst/>
            <a:gdLst/>
            <a:ahLst/>
            <a:cxnLst/>
            <a:rect l="l" t="t" r="r" b="b"/>
            <a:pathLst>
              <a:path w="69217" h="62546" extrusionOk="0">
                <a:moveTo>
                  <a:pt x="68549" y="368"/>
                </a:moveTo>
                <a:cubicBezTo>
                  <a:pt x="68015" y="5004"/>
                  <a:pt x="65680" y="9007"/>
                  <a:pt x="62211" y="12043"/>
                </a:cubicBezTo>
                <a:cubicBezTo>
                  <a:pt x="58542" y="15312"/>
                  <a:pt x="54005" y="16446"/>
                  <a:pt x="49202" y="16313"/>
                </a:cubicBezTo>
                <a:cubicBezTo>
                  <a:pt x="44932" y="16179"/>
                  <a:pt x="41163" y="16413"/>
                  <a:pt x="38327" y="19948"/>
                </a:cubicBezTo>
                <a:cubicBezTo>
                  <a:pt x="35592" y="23284"/>
                  <a:pt x="35559" y="27821"/>
                  <a:pt x="35259" y="31857"/>
                </a:cubicBezTo>
                <a:cubicBezTo>
                  <a:pt x="34825" y="37328"/>
                  <a:pt x="32824" y="41564"/>
                  <a:pt x="27553" y="43766"/>
                </a:cubicBezTo>
                <a:cubicBezTo>
                  <a:pt x="23550" y="45433"/>
                  <a:pt x="19080" y="45433"/>
                  <a:pt x="14844" y="45667"/>
                </a:cubicBezTo>
                <a:cubicBezTo>
                  <a:pt x="11141" y="45867"/>
                  <a:pt x="7305" y="46501"/>
                  <a:pt x="4470" y="49136"/>
                </a:cubicBezTo>
                <a:cubicBezTo>
                  <a:pt x="1201" y="52172"/>
                  <a:pt x="467" y="57942"/>
                  <a:pt x="33" y="62145"/>
                </a:cubicBezTo>
                <a:cubicBezTo>
                  <a:pt x="0" y="62546"/>
                  <a:pt x="634" y="62546"/>
                  <a:pt x="667" y="62145"/>
                </a:cubicBezTo>
                <a:cubicBezTo>
                  <a:pt x="1234" y="56541"/>
                  <a:pt x="2469" y="49803"/>
                  <a:pt x="8239" y="47468"/>
                </a:cubicBezTo>
                <a:cubicBezTo>
                  <a:pt x="12342" y="45800"/>
                  <a:pt x="17079" y="46367"/>
                  <a:pt x="21382" y="45867"/>
                </a:cubicBezTo>
                <a:cubicBezTo>
                  <a:pt x="24751" y="45500"/>
                  <a:pt x="28520" y="44633"/>
                  <a:pt x="31222" y="42398"/>
                </a:cubicBezTo>
                <a:cubicBezTo>
                  <a:pt x="34525" y="39696"/>
                  <a:pt x="35492" y="35993"/>
                  <a:pt x="35859" y="31857"/>
                </a:cubicBezTo>
                <a:cubicBezTo>
                  <a:pt x="36326" y="26720"/>
                  <a:pt x="36493" y="21016"/>
                  <a:pt x="41396" y="17980"/>
                </a:cubicBezTo>
                <a:cubicBezTo>
                  <a:pt x="43698" y="16613"/>
                  <a:pt x="46667" y="16813"/>
                  <a:pt x="49202" y="16880"/>
                </a:cubicBezTo>
                <a:cubicBezTo>
                  <a:pt x="51337" y="16946"/>
                  <a:pt x="53372" y="16846"/>
                  <a:pt x="55440" y="16313"/>
                </a:cubicBezTo>
                <a:cubicBezTo>
                  <a:pt x="62745" y="14478"/>
                  <a:pt x="68349" y="7706"/>
                  <a:pt x="69183" y="334"/>
                </a:cubicBezTo>
                <a:cubicBezTo>
                  <a:pt x="69216" y="1"/>
                  <a:pt x="68582" y="1"/>
                  <a:pt x="68549" y="368"/>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644234">
            <a:off x="6088289" y="3622766"/>
            <a:ext cx="3520410" cy="1799358"/>
          </a:xfrm>
          <a:custGeom>
            <a:avLst/>
            <a:gdLst/>
            <a:ahLst/>
            <a:cxnLst/>
            <a:rect l="l" t="t" r="r" b="b"/>
            <a:pathLst>
              <a:path w="48102" h="24585" extrusionOk="0">
                <a:moveTo>
                  <a:pt x="46834" y="4870"/>
                </a:moveTo>
                <a:cubicBezTo>
                  <a:pt x="45533" y="1835"/>
                  <a:pt x="41997" y="0"/>
                  <a:pt x="38762" y="601"/>
                </a:cubicBezTo>
                <a:cubicBezTo>
                  <a:pt x="35626" y="1168"/>
                  <a:pt x="33358" y="3536"/>
                  <a:pt x="31023" y="5838"/>
                </a:cubicBezTo>
                <a:cubicBezTo>
                  <a:pt x="29121" y="7706"/>
                  <a:pt x="27153" y="9540"/>
                  <a:pt x="24652" y="10308"/>
                </a:cubicBezTo>
                <a:cubicBezTo>
                  <a:pt x="19314" y="11875"/>
                  <a:pt x="13544" y="7939"/>
                  <a:pt x="8173" y="9273"/>
                </a:cubicBezTo>
                <a:cubicBezTo>
                  <a:pt x="4671" y="10141"/>
                  <a:pt x="2202" y="13043"/>
                  <a:pt x="968" y="16512"/>
                </a:cubicBezTo>
                <a:cubicBezTo>
                  <a:pt x="368" y="18146"/>
                  <a:pt x="34" y="19881"/>
                  <a:pt x="1" y="21582"/>
                </a:cubicBezTo>
                <a:cubicBezTo>
                  <a:pt x="1" y="22583"/>
                  <a:pt x="34" y="23584"/>
                  <a:pt x="268" y="24584"/>
                </a:cubicBezTo>
                <a:lnTo>
                  <a:pt x="7439" y="24584"/>
                </a:lnTo>
                <a:lnTo>
                  <a:pt x="37194" y="24584"/>
                </a:lnTo>
                <a:cubicBezTo>
                  <a:pt x="37928" y="23384"/>
                  <a:pt x="38795" y="22216"/>
                  <a:pt x="39696" y="21149"/>
                </a:cubicBezTo>
                <a:cubicBezTo>
                  <a:pt x="41764" y="18747"/>
                  <a:pt x="44032" y="16545"/>
                  <a:pt x="45667" y="13843"/>
                </a:cubicBezTo>
                <a:cubicBezTo>
                  <a:pt x="47268" y="11175"/>
                  <a:pt x="48102" y="7772"/>
                  <a:pt x="46834" y="487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798250" y="-738525"/>
            <a:ext cx="3075543" cy="2222829"/>
          </a:xfrm>
          <a:custGeom>
            <a:avLst/>
            <a:gdLst/>
            <a:ahLst/>
            <a:cxnLst/>
            <a:rect l="l" t="t" r="r" b="b"/>
            <a:pathLst>
              <a:path w="37294" h="26954" extrusionOk="0">
                <a:moveTo>
                  <a:pt x="37060" y="8807"/>
                </a:moveTo>
                <a:cubicBezTo>
                  <a:pt x="36994" y="7840"/>
                  <a:pt x="36727" y="6872"/>
                  <a:pt x="36193" y="6138"/>
                </a:cubicBezTo>
                <a:cubicBezTo>
                  <a:pt x="32390" y="668"/>
                  <a:pt x="24718" y="7406"/>
                  <a:pt x="20282" y="3303"/>
                </a:cubicBezTo>
                <a:cubicBezTo>
                  <a:pt x="18180" y="1268"/>
                  <a:pt x="17546" y="1"/>
                  <a:pt x="14111" y="1068"/>
                </a:cubicBezTo>
                <a:cubicBezTo>
                  <a:pt x="11342" y="1902"/>
                  <a:pt x="8940" y="4270"/>
                  <a:pt x="8507" y="7206"/>
                </a:cubicBezTo>
                <a:cubicBezTo>
                  <a:pt x="8240" y="8707"/>
                  <a:pt x="8507" y="10275"/>
                  <a:pt x="8407" y="11842"/>
                </a:cubicBezTo>
                <a:cubicBezTo>
                  <a:pt x="8373" y="12743"/>
                  <a:pt x="8206" y="13644"/>
                  <a:pt x="7706" y="14411"/>
                </a:cubicBezTo>
                <a:cubicBezTo>
                  <a:pt x="6272" y="16813"/>
                  <a:pt x="2836" y="17280"/>
                  <a:pt x="1435" y="19715"/>
                </a:cubicBezTo>
                <a:cubicBezTo>
                  <a:pt x="1" y="22350"/>
                  <a:pt x="2269" y="25986"/>
                  <a:pt x="5238" y="26453"/>
                </a:cubicBezTo>
                <a:cubicBezTo>
                  <a:pt x="8206" y="26953"/>
                  <a:pt x="11209" y="25085"/>
                  <a:pt x="12876" y="22550"/>
                </a:cubicBezTo>
                <a:cubicBezTo>
                  <a:pt x="13911" y="20916"/>
                  <a:pt x="14611" y="19048"/>
                  <a:pt x="16045" y="17747"/>
                </a:cubicBezTo>
                <a:cubicBezTo>
                  <a:pt x="17880" y="16145"/>
                  <a:pt x="20482" y="15912"/>
                  <a:pt x="22984" y="16145"/>
                </a:cubicBezTo>
                <a:cubicBezTo>
                  <a:pt x="23351" y="16179"/>
                  <a:pt x="23684" y="16212"/>
                  <a:pt x="24051" y="16246"/>
                </a:cubicBezTo>
                <a:cubicBezTo>
                  <a:pt x="26853" y="16579"/>
                  <a:pt x="29722" y="17146"/>
                  <a:pt x="32357" y="16145"/>
                </a:cubicBezTo>
                <a:cubicBezTo>
                  <a:pt x="35326" y="15011"/>
                  <a:pt x="37294" y="11876"/>
                  <a:pt x="37060" y="8807"/>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rot="430479">
            <a:off x="48915" y="-222860"/>
            <a:ext cx="2155859" cy="1948081"/>
          </a:xfrm>
          <a:custGeom>
            <a:avLst/>
            <a:gdLst/>
            <a:ahLst/>
            <a:cxnLst/>
            <a:rect l="l" t="t" r="r" b="b"/>
            <a:pathLst>
              <a:path w="69217" h="62546" extrusionOk="0">
                <a:moveTo>
                  <a:pt x="68549" y="368"/>
                </a:moveTo>
                <a:cubicBezTo>
                  <a:pt x="68015" y="5004"/>
                  <a:pt x="65680" y="9007"/>
                  <a:pt x="62211" y="12043"/>
                </a:cubicBezTo>
                <a:cubicBezTo>
                  <a:pt x="58542" y="15312"/>
                  <a:pt x="54005" y="16446"/>
                  <a:pt x="49202" y="16313"/>
                </a:cubicBezTo>
                <a:cubicBezTo>
                  <a:pt x="44932" y="16179"/>
                  <a:pt x="41163" y="16413"/>
                  <a:pt x="38327" y="19948"/>
                </a:cubicBezTo>
                <a:cubicBezTo>
                  <a:pt x="35592" y="23284"/>
                  <a:pt x="35559" y="27821"/>
                  <a:pt x="35259" y="31857"/>
                </a:cubicBezTo>
                <a:cubicBezTo>
                  <a:pt x="34825" y="37328"/>
                  <a:pt x="32824" y="41564"/>
                  <a:pt x="27553" y="43766"/>
                </a:cubicBezTo>
                <a:cubicBezTo>
                  <a:pt x="23550" y="45433"/>
                  <a:pt x="19080" y="45433"/>
                  <a:pt x="14844" y="45667"/>
                </a:cubicBezTo>
                <a:cubicBezTo>
                  <a:pt x="11141" y="45867"/>
                  <a:pt x="7305" y="46501"/>
                  <a:pt x="4470" y="49136"/>
                </a:cubicBezTo>
                <a:cubicBezTo>
                  <a:pt x="1201" y="52172"/>
                  <a:pt x="467" y="57942"/>
                  <a:pt x="33" y="62145"/>
                </a:cubicBezTo>
                <a:cubicBezTo>
                  <a:pt x="0" y="62546"/>
                  <a:pt x="634" y="62546"/>
                  <a:pt x="667" y="62145"/>
                </a:cubicBezTo>
                <a:cubicBezTo>
                  <a:pt x="1234" y="56541"/>
                  <a:pt x="2469" y="49803"/>
                  <a:pt x="8239" y="47468"/>
                </a:cubicBezTo>
                <a:cubicBezTo>
                  <a:pt x="12342" y="45800"/>
                  <a:pt x="17079" y="46367"/>
                  <a:pt x="21382" y="45867"/>
                </a:cubicBezTo>
                <a:cubicBezTo>
                  <a:pt x="24751" y="45500"/>
                  <a:pt x="28520" y="44633"/>
                  <a:pt x="31222" y="42398"/>
                </a:cubicBezTo>
                <a:cubicBezTo>
                  <a:pt x="34525" y="39696"/>
                  <a:pt x="35492" y="35993"/>
                  <a:pt x="35859" y="31857"/>
                </a:cubicBezTo>
                <a:cubicBezTo>
                  <a:pt x="36326" y="26720"/>
                  <a:pt x="36493" y="21016"/>
                  <a:pt x="41396" y="17980"/>
                </a:cubicBezTo>
                <a:cubicBezTo>
                  <a:pt x="43698" y="16613"/>
                  <a:pt x="46667" y="16813"/>
                  <a:pt x="49202" y="16880"/>
                </a:cubicBezTo>
                <a:cubicBezTo>
                  <a:pt x="51337" y="16946"/>
                  <a:pt x="53372" y="16846"/>
                  <a:pt x="55440" y="16313"/>
                </a:cubicBezTo>
                <a:cubicBezTo>
                  <a:pt x="62745" y="14478"/>
                  <a:pt x="68349" y="7706"/>
                  <a:pt x="69183" y="334"/>
                </a:cubicBezTo>
                <a:cubicBezTo>
                  <a:pt x="69216" y="1"/>
                  <a:pt x="68582" y="1"/>
                  <a:pt x="68549" y="36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7098900" y="3115900"/>
            <a:ext cx="2290125" cy="2206451"/>
          </a:xfrm>
          <a:custGeom>
            <a:avLst/>
            <a:gdLst/>
            <a:ahLst/>
            <a:cxnLst/>
            <a:rect l="l" t="t" r="r" b="b"/>
            <a:pathLst>
              <a:path w="76689" h="73887" extrusionOk="0">
                <a:moveTo>
                  <a:pt x="76355" y="6972"/>
                </a:moveTo>
                <a:cubicBezTo>
                  <a:pt x="71552" y="4170"/>
                  <a:pt x="66648" y="1468"/>
                  <a:pt x="60977" y="1368"/>
                </a:cubicBezTo>
                <a:cubicBezTo>
                  <a:pt x="56341" y="1301"/>
                  <a:pt x="52304" y="3603"/>
                  <a:pt x="49969" y="7606"/>
                </a:cubicBezTo>
                <a:cubicBezTo>
                  <a:pt x="47601" y="11675"/>
                  <a:pt x="47201" y="16645"/>
                  <a:pt x="45700" y="21049"/>
                </a:cubicBezTo>
                <a:cubicBezTo>
                  <a:pt x="43798" y="26786"/>
                  <a:pt x="39429" y="32290"/>
                  <a:pt x="34592" y="35859"/>
                </a:cubicBezTo>
                <a:cubicBezTo>
                  <a:pt x="32257" y="37560"/>
                  <a:pt x="29522" y="38695"/>
                  <a:pt x="26653" y="38961"/>
                </a:cubicBezTo>
                <a:cubicBezTo>
                  <a:pt x="23284" y="39228"/>
                  <a:pt x="19981" y="37827"/>
                  <a:pt x="16946" y="36660"/>
                </a:cubicBezTo>
                <a:cubicBezTo>
                  <a:pt x="12476" y="34925"/>
                  <a:pt x="7239" y="33691"/>
                  <a:pt x="3269" y="37160"/>
                </a:cubicBezTo>
                <a:cubicBezTo>
                  <a:pt x="0" y="40029"/>
                  <a:pt x="101" y="44665"/>
                  <a:pt x="2169" y="48068"/>
                </a:cubicBezTo>
                <a:cubicBezTo>
                  <a:pt x="3336" y="50003"/>
                  <a:pt x="5104" y="51537"/>
                  <a:pt x="6639" y="53172"/>
                </a:cubicBezTo>
                <a:cubicBezTo>
                  <a:pt x="8840" y="55440"/>
                  <a:pt x="10508" y="57942"/>
                  <a:pt x="11575" y="60944"/>
                </a:cubicBezTo>
                <a:cubicBezTo>
                  <a:pt x="12943" y="64947"/>
                  <a:pt x="12843" y="69350"/>
                  <a:pt x="11575" y="73353"/>
                </a:cubicBezTo>
                <a:cubicBezTo>
                  <a:pt x="11442" y="73720"/>
                  <a:pt x="12009" y="73886"/>
                  <a:pt x="12142" y="73519"/>
                </a:cubicBezTo>
                <a:cubicBezTo>
                  <a:pt x="13644" y="69016"/>
                  <a:pt x="13543" y="63913"/>
                  <a:pt x="11675" y="59543"/>
                </a:cubicBezTo>
                <a:cubicBezTo>
                  <a:pt x="10775" y="57341"/>
                  <a:pt x="9507" y="55407"/>
                  <a:pt x="7939" y="53605"/>
                </a:cubicBezTo>
                <a:cubicBezTo>
                  <a:pt x="6038" y="51504"/>
                  <a:pt x="3870" y="49702"/>
                  <a:pt x="2369" y="47267"/>
                </a:cubicBezTo>
                <a:cubicBezTo>
                  <a:pt x="701" y="44599"/>
                  <a:pt x="968" y="41430"/>
                  <a:pt x="2602" y="38861"/>
                </a:cubicBezTo>
                <a:cubicBezTo>
                  <a:pt x="4771" y="35426"/>
                  <a:pt x="9040" y="35225"/>
                  <a:pt x="12643" y="35993"/>
                </a:cubicBezTo>
                <a:cubicBezTo>
                  <a:pt x="18147" y="37160"/>
                  <a:pt x="22717" y="40429"/>
                  <a:pt x="28554" y="39328"/>
                </a:cubicBezTo>
                <a:cubicBezTo>
                  <a:pt x="33491" y="38394"/>
                  <a:pt x="37527" y="34592"/>
                  <a:pt x="40596" y="30922"/>
                </a:cubicBezTo>
                <a:cubicBezTo>
                  <a:pt x="43965" y="26853"/>
                  <a:pt x="46167" y="22383"/>
                  <a:pt x="47468" y="17246"/>
                </a:cubicBezTo>
                <a:cubicBezTo>
                  <a:pt x="48769" y="12075"/>
                  <a:pt x="49836" y="6405"/>
                  <a:pt x="54806" y="3503"/>
                </a:cubicBezTo>
                <a:cubicBezTo>
                  <a:pt x="60710" y="0"/>
                  <a:pt x="68049" y="3136"/>
                  <a:pt x="73453" y="6071"/>
                </a:cubicBezTo>
                <a:cubicBezTo>
                  <a:pt x="74320" y="6538"/>
                  <a:pt x="75154" y="7039"/>
                  <a:pt x="75988" y="7539"/>
                </a:cubicBezTo>
                <a:cubicBezTo>
                  <a:pt x="76388" y="7706"/>
                  <a:pt x="76689" y="7172"/>
                  <a:pt x="76355" y="6972"/>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txBox="1">
            <a:spLocks noGrp="1"/>
          </p:cNvSpPr>
          <p:nvPr>
            <p:ph type="ctrTitle"/>
          </p:nvPr>
        </p:nvSpPr>
        <p:spPr>
          <a:xfrm>
            <a:off x="1597000" y="1369050"/>
            <a:ext cx="5115900" cy="1917600"/>
          </a:xfrm>
          <a:prstGeom prst="rect">
            <a:avLst/>
          </a:prstGeom>
        </p:spPr>
        <p:txBody>
          <a:bodyPr spcFirstLastPara="1" wrap="square" lIns="0" tIns="0" rIns="0" bIns="0" anchor="t" anchorCtr="0">
            <a:noAutofit/>
          </a:bodyPr>
          <a:lstStyle>
            <a:lvl1pPr marL="0" marR="0" lvl="0" indent="0" algn="l" rtl="0">
              <a:lnSpc>
                <a:spcPct val="90000"/>
              </a:lnSpc>
              <a:spcBef>
                <a:spcPts val="0"/>
              </a:spcBef>
              <a:spcAft>
                <a:spcPts val="0"/>
              </a:spcAft>
              <a:buSzPts val="5200"/>
              <a:buFont typeface="Commissioner"/>
              <a:buNone/>
              <a:defRPr sz="5000">
                <a:latin typeface="Commissioner ExtraBold"/>
                <a:ea typeface="Commissioner ExtraBold"/>
                <a:cs typeface="Commissioner ExtraBold"/>
                <a:sym typeface="Commissioner ExtraBold"/>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8" name="Google Shape;18;p2"/>
          <p:cNvSpPr txBox="1">
            <a:spLocks noGrp="1"/>
          </p:cNvSpPr>
          <p:nvPr>
            <p:ph type="subTitle" idx="1"/>
          </p:nvPr>
        </p:nvSpPr>
        <p:spPr>
          <a:xfrm>
            <a:off x="1762900" y="3607600"/>
            <a:ext cx="3563100" cy="294900"/>
          </a:xfrm>
          <a:prstGeom prst="rect">
            <a:avLst/>
          </a:prstGeom>
        </p:spPr>
        <p:txBody>
          <a:bodyPr spcFirstLastPara="1" wrap="square" lIns="0" tIns="0" rIns="0" bIns="0" anchor="t" anchorCtr="0">
            <a:noAutofit/>
          </a:bodyPr>
          <a:lstStyle>
            <a:lvl1pPr lvl="0">
              <a:lnSpc>
                <a:spcPct val="100000"/>
              </a:lnSpc>
              <a:spcBef>
                <a:spcPts val="0"/>
              </a:spcBef>
              <a:spcAft>
                <a:spcPts val="0"/>
              </a:spcAft>
              <a:buSzPts val="1600"/>
              <a:buNone/>
              <a:defRPr sz="16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0"/>
        <p:cNvGrpSpPr/>
        <p:nvPr/>
      </p:nvGrpSpPr>
      <p:grpSpPr>
        <a:xfrm>
          <a:off x="0" y="0"/>
          <a:ext cx="0" cy="0"/>
          <a:chOff x="0" y="0"/>
          <a:chExt cx="0" cy="0"/>
        </a:xfrm>
      </p:grpSpPr>
      <p:sp>
        <p:nvSpPr>
          <p:cNvPr id="41" name="Google Shape;41;p6"/>
          <p:cNvSpPr/>
          <p:nvPr/>
        </p:nvSpPr>
        <p:spPr>
          <a:xfrm>
            <a:off x="-1276825" y="-338425"/>
            <a:ext cx="3566904" cy="891281"/>
          </a:xfrm>
          <a:custGeom>
            <a:avLst/>
            <a:gdLst/>
            <a:ahLst/>
            <a:cxnLst/>
            <a:rect l="l" t="t" r="r" b="b"/>
            <a:pathLst>
              <a:path w="62079" h="15512" extrusionOk="0">
                <a:moveTo>
                  <a:pt x="34" y="1"/>
                </a:moveTo>
                <a:cubicBezTo>
                  <a:pt x="1" y="2502"/>
                  <a:pt x="201" y="4971"/>
                  <a:pt x="1202" y="7206"/>
                </a:cubicBezTo>
                <a:cubicBezTo>
                  <a:pt x="2669" y="10541"/>
                  <a:pt x="5772" y="13043"/>
                  <a:pt x="9241" y="14211"/>
                </a:cubicBezTo>
                <a:cubicBezTo>
                  <a:pt x="9608" y="14344"/>
                  <a:pt x="10008" y="14478"/>
                  <a:pt x="10408" y="14544"/>
                </a:cubicBezTo>
                <a:cubicBezTo>
                  <a:pt x="14378" y="15512"/>
                  <a:pt x="18581" y="14945"/>
                  <a:pt x="22384" y="13477"/>
                </a:cubicBezTo>
                <a:cubicBezTo>
                  <a:pt x="23084" y="13177"/>
                  <a:pt x="23851" y="12876"/>
                  <a:pt x="24552" y="12543"/>
                </a:cubicBezTo>
                <a:cubicBezTo>
                  <a:pt x="27187" y="11342"/>
                  <a:pt x="29722" y="9974"/>
                  <a:pt x="32524" y="9341"/>
                </a:cubicBezTo>
                <a:cubicBezTo>
                  <a:pt x="35927" y="8540"/>
                  <a:pt x="39462" y="8974"/>
                  <a:pt x="42965" y="9207"/>
                </a:cubicBezTo>
                <a:cubicBezTo>
                  <a:pt x="46034" y="9474"/>
                  <a:pt x="49069" y="9574"/>
                  <a:pt x="51971" y="8840"/>
                </a:cubicBezTo>
                <a:cubicBezTo>
                  <a:pt x="56475" y="7673"/>
                  <a:pt x="60277" y="4270"/>
                  <a:pt x="62079" y="1"/>
                </a:cubicBezTo>
                <a:lnTo>
                  <a:pt x="3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6"/>
          <p:cNvSpPr/>
          <p:nvPr/>
        </p:nvSpPr>
        <p:spPr>
          <a:xfrm rot="10800000">
            <a:off x="6888750" y="4295000"/>
            <a:ext cx="3566904" cy="891281"/>
          </a:xfrm>
          <a:custGeom>
            <a:avLst/>
            <a:gdLst/>
            <a:ahLst/>
            <a:cxnLst/>
            <a:rect l="l" t="t" r="r" b="b"/>
            <a:pathLst>
              <a:path w="62079" h="15512" extrusionOk="0">
                <a:moveTo>
                  <a:pt x="34" y="1"/>
                </a:moveTo>
                <a:cubicBezTo>
                  <a:pt x="1" y="2502"/>
                  <a:pt x="201" y="4971"/>
                  <a:pt x="1202" y="7206"/>
                </a:cubicBezTo>
                <a:cubicBezTo>
                  <a:pt x="2669" y="10541"/>
                  <a:pt x="5772" y="13043"/>
                  <a:pt x="9241" y="14211"/>
                </a:cubicBezTo>
                <a:cubicBezTo>
                  <a:pt x="9608" y="14344"/>
                  <a:pt x="10008" y="14478"/>
                  <a:pt x="10408" y="14544"/>
                </a:cubicBezTo>
                <a:cubicBezTo>
                  <a:pt x="14378" y="15512"/>
                  <a:pt x="18581" y="14945"/>
                  <a:pt x="22384" y="13477"/>
                </a:cubicBezTo>
                <a:cubicBezTo>
                  <a:pt x="23084" y="13177"/>
                  <a:pt x="23851" y="12876"/>
                  <a:pt x="24552" y="12543"/>
                </a:cubicBezTo>
                <a:cubicBezTo>
                  <a:pt x="27187" y="11342"/>
                  <a:pt x="29722" y="9974"/>
                  <a:pt x="32524" y="9341"/>
                </a:cubicBezTo>
                <a:cubicBezTo>
                  <a:pt x="35927" y="8540"/>
                  <a:pt x="39462" y="8974"/>
                  <a:pt x="42965" y="9207"/>
                </a:cubicBezTo>
                <a:cubicBezTo>
                  <a:pt x="46034" y="9474"/>
                  <a:pt x="49069" y="9574"/>
                  <a:pt x="51971" y="8840"/>
                </a:cubicBezTo>
                <a:cubicBezTo>
                  <a:pt x="56475" y="7673"/>
                  <a:pt x="60277" y="4270"/>
                  <a:pt x="62079" y="1"/>
                </a:cubicBezTo>
                <a:lnTo>
                  <a:pt x="3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6"/>
          <p:cNvSpPr/>
          <p:nvPr/>
        </p:nvSpPr>
        <p:spPr>
          <a:xfrm>
            <a:off x="-758875" y="-493000"/>
            <a:ext cx="2531000" cy="1293450"/>
          </a:xfrm>
          <a:custGeom>
            <a:avLst/>
            <a:gdLst/>
            <a:ahLst/>
            <a:cxnLst/>
            <a:rect l="l" t="t" r="r" b="b"/>
            <a:pathLst>
              <a:path w="101240" h="51738" extrusionOk="0">
                <a:moveTo>
                  <a:pt x="100572" y="234"/>
                </a:moveTo>
                <a:cubicBezTo>
                  <a:pt x="96369" y="2669"/>
                  <a:pt x="93000" y="6139"/>
                  <a:pt x="90531" y="10342"/>
                </a:cubicBezTo>
                <a:cubicBezTo>
                  <a:pt x="89364" y="12343"/>
                  <a:pt x="88530" y="14511"/>
                  <a:pt x="87930" y="16746"/>
                </a:cubicBezTo>
                <a:cubicBezTo>
                  <a:pt x="87162" y="19581"/>
                  <a:pt x="87029" y="22584"/>
                  <a:pt x="86162" y="25352"/>
                </a:cubicBezTo>
                <a:cubicBezTo>
                  <a:pt x="83827" y="32624"/>
                  <a:pt x="75354" y="33091"/>
                  <a:pt x="69150" y="31490"/>
                </a:cubicBezTo>
                <a:cubicBezTo>
                  <a:pt x="64513" y="30322"/>
                  <a:pt x="59476" y="27687"/>
                  <a:pt x="55206" y="31223"/>
                </a:cubicBezTo>
                <a:cubicBezTo>
                  <a:pt x="53572" y="32624"/>
                  <a:pt x="52671" y="34726"/>
                  <a:pt x="51737" y="36594"/>
                </a:cubicBezTo>
                <a:cubicBezTo>
                  <a:pt x="50369" y="39362"/>
                  <a:pt x="48702" y="41797"/>
                  <a:pt x="46133" y="43632"/>
                </a:cubicBezTo>
                <a:cubicBezTo>
                  <a:pt x="40162" y="47802"/>
                  <a:pt x="34692" y="43899"/>
                  <a:pt x="29488" y="40763"/>
                </a:cubicBezTo>
                <a:cubicBezTo>
                  <a:pt x="20582" y="35326"/>
                  <a:pt x="9307" y="37494"/>
                  <a:pt x="3002" y="45700"/>
                </a:cubicBezTo>
                <a:cubicBezTo>
                  <a:pt x="1701" y="47368"/>
                  <a:pt x="801" y="49236"/>
                  <a:pt x="134" y="51204"/>
                </a:cubicBezTo>
                <a:cubicBezTo>
                  <a:pt x="0" y="51571"/>
                  <a:pt x="567" y="51738"/>
                  <a:pt x="701" y="51371"/>
                </a:cubicBezTo>
                <a:cubicBezTo>
                  <a:pt x="2702" y="45667"/>
                  <a:pt x="7139" y="41297"/>
                  <a:pt x="12843" y="39296"/>
                </a:cubicBezTo>
                <a:cubicBezTo>
                  <a:pt x="19181" y="37061"/>
                  <a:pt x="25485" y="38862"/>
                  <a:pt x="30889" y="42364"/>
                </a:cubicBezTo>
                <a:cubicBezTo>
                  <a:pt x="35092" y="45033"/>
                  <a:pt x="39195" y="47301"/>
                  <a:pt x="44198" y="45400"/>
                </a:cubicBezTo>
                <a:cubicBezTo>
                  <a:pt x="48802" y="43665"/>
                  <a:pt x="51037" y="39462"/>
                  <a:pt x="53138" y="35359"/>
                </a:cubicBezTo>
                <a:cubicBezTo>
                  <a:pt x="54639" y="32457"/>
                  <a:pt x="56574" y="30222"/>
                  <a:pt x="60076" y="30056"/>
                </a:cubicBezTo>
                <a:cubicBezTo>
                  <a:pt x="63345" y="29889"/>
                  <a:pt x="66648" y="31523"/>
                  <a:pt x="69717" y="32324"/>
                </a:cubicBezTo>
                <a:cubicBezTo>
                  <a:pt x="74220" y="33458"/>
                  <a:pt x="79724" y="33491"/>
                  <a:pt x="83493" y="30322"/>
                </a:cubicBezTo>
                <a:cubicBezTo>
                  <a:pt x="87729" y="26787"/>
                  <a:pt x="87396" y="21216"/>
                  <a:pt x="88730" y="16312"/>
                </a:cubicBezTo>
                <a:cubicBezTo>
                  <a:pt x="90231" y="10809"/>
                  <a:pt x="93800" y="5938"/>
                  <a:pt x="98304" y="2469"/>
                </a:cubicBezTo>
                <a:cubicBezTo>
                  <a:pt x="99138" y="1835"/>
                  <a:pt x="100038" y="1302"/>
                  <a:pt x="100906" y="768"/>
                </a:cubicBezTo>
                <a:cubicBezTo>
                  <a:pt x="101239" y="568"/>
                  <a:pt x="100906" y="1"/>
                  <a:pt x="100572" y="23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6"/>
          <p:cNvSpPr txBox="1">
            <a:spLocks noGrp="1"/>
          </p:cNvSpPr>
          <p:nvPr>
            <p:ph type="title"/>
          </p:nvPr>
        </p:nvSpPr>
        <p:spPr>
          <a:xfrm>
            <a:off x="713250" y="469500"/>
            <a:ext cx="7717500" cy="453900"/>
          </a:xfrm>
          <a:prstGeom prst="rect">
            <a:avLst/>
          </a:prstGeom>
        </p:spPr>
        <p:txBody>
          <a:bodyPr spcFirstLastPara="1" wrap="square" lIns="0" tIns="0" rIns="0" bIns="0" anchor="t" anchorCtr="0">
            <a:noAutofit/>
          </a:bodyPr>
          <a:lstStyle>
            <a:lvl1pPr lvl="0" algn="ctr" rtl="0">
              <a:spcBef>
                <a:spcPts val="0"/>
              </a:spcBef>
              <a:spcAft>
                <a:spcPts val="0"/>
              </a:spcAft>
              <a:buSzPts val="2800"/>
              <a:buNone/>
              <a:defRPr sz="3100">
                <a:latin typeface="Commissioner ExtraBold"/>
                <a:ea typeface="Commissioner ExtraBold"/>
                <a:cs typeface="Commissioner ExtraBold"/>
                <a:sym typeface="Commissioner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75"/>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able of contents">
  <p:cSld name="CUSTOM_1">
    <p:spTree>
      <p:nvGrpSpPr>
        <p:cNvPr id="1" name="Shape 76"/>
        <p:cNvGrpSpPr/>
        <p:nvPr/>
      </p:nvGrpSpPr>
      <p:grpSpPr>
        <a:xfrm>
          <a:off x="0" y="0"/>
          <a:ext cx="0" cy="0"/>
          <a:chOff x="0" y="0"/>
          <a:chExt cx="0" cy="0"/>
        </a:xfrm>
      </p:grpSpPr>
      <p:sp>
        <p:nvSpPr>
          <p:cNvPr id="77" name="Google Shape;77;p13"/>
          <p:cNvSpPr/>
          <p:nvPr/>
        </p:nvSpPr>
        <p:spPr>
          <a:xfrm>
            <a:off x="7916175" y="4193400"/>
            <a:ext cx="1538510" cy="1000431"/>
          </a:xfrm>
          <a:custGeom>
            <a:avLst/>
            <a:gdLst/>
            <a:ahLst/>
            <a:cxnLst/>
            <a:rect l="l" t="t" r="r" b="b"/>
            <a:pathLst>
              <a:path w="27509" h="17888" extrusionOk="0">
                <a:moveTo>
                  <a:pt x="18162" y="0"/>
                </a:moveTo>
                <a:cubicBezTo>
                  <a:pt x="18036" y="0"/>
                  <a:pt x="17908" y="3"/>
                  <a:pt x="17780" y="8"/>
                </a:cubicBezTo>
                <a:cubicBezTo>
                  <a:pt x="15078" y="74"/>
                  <a:pt x="12443" y="1209"/>
                  <a:pt x="10174" y="2710"/>
                </a:cubicBezTo>
                <a:cubicBezTo>
                  <a:pt x="4971" y="6112"/>
                  <a:pt x="1301" y="11749"/>
                  <a:pt x="1" y="17887"/>
                </a:cubicBezTo>
                <a:lnTo>
                  <a:pt x="23818" y="17887"/>
                </a:lnTo>
                <a:cubicBezTo>
                  <a:pt x="25586" y="15619"/>
                  <a:pt x="26786" y="13150"/>
                  <a:pt x="26987" y="10782"/>
                </a:cubicBezTo>
                <a:cubicBezTo>
                  <a:pt x="27509" y="5200"/>
                  <a:pt x="23973" y="0"/>
                  <a:pt x="181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13"/>
          <p:cNvSpPr/>
          <p:nvPr/>
        </p:nvSpPr>
        <p:spPr>
          <a:xfrm rot="5400000">
            <a:off x="213009" y="3380700"/>
            <a:ext cx="1000431" cy="2971193"/>
          </a:xfrm>
          <a:custGeom>
            <a:avLst/>
            <a:gdLst/>
            <a:ahLst/>
            <a:cxnLst/>
            <a:rect l="l" t="t" r="r" b="b"/>
            <a:pathLst>
              <a:path w="8941" h="26554" extrusionOk="0">
                <a:moveTo>
                  <a:pt x="4437" y="535"/>
                </a:moveTo>
                <a:cubicBezTo>
                  <a:pt x="2269" y="1335"/>
                  <a:pt x="701" y="3570"/>
                  <a:pt x="334" y="5938"/>
                </a:cubicBezTo>
                <a:cubicBezTo>
                  <a:pt x="0" y="8340"/>
                  <a:pt x="834" y="10775"/>
                  <a:pt x="2402" y="12510"/>
                </a:cubicBezTo>
                <a:cubicBezTo>
                  <a:pt x="3469" y="13711"/>
                  <a:pt x="4870" y="14611"/>
                  <a:pt x="5571" y="16079"/>
                </a:cubicBezTo>
                <a:cubicBezTo>
                  <a:pt x="6538" y="18181"/>
                  <a:pt x="5804" y="20682"/>
                  <a:pt x="5237" y="22917"/>
                </a:cubicBezTo>
                <a:cubicBezTo>
                  <a:pt x="4937" y="24085"/>
                  <a:pt x="4670" y="25352"/>
                  <a:pt x="4670" y="26553"/>
                </a:cubicBezTo>
                <a:lnTo>
                  <a:pt x="8940" y="26553"/>
                </a:lnTo>
                <a:lnTo>
                  <a:pt x="8940" y="434"/>
                </a:lnTo>
                <a:cubicBezTo>
                  <a:pt x="7406" y="68"/>
                  <a:pt x="5871" y="1"/>
                  <a:pt x="4437" y="53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13"/>
          <p:cNvSpPr/>
          <p:nvPr/>
        </p:nvSpPr>
        <p:spPr>
          <a:xfrm>
            <a:off x="-681475" y="-849132"/>
            <a:ext cx="2789405" cy="2016024"/>
          </a:xfrm>
          <a:custGeom>
            <a:avLst/>
            <a:gdLst/>
            <a:ahLst/>
            <a:cxnLst/>
            <a:rect l="l" t="t" r="r" b="b"/>
            <a:pathLst>
              <a:path w="37294" h="26954" extrusionOk="0">
                <a:moveTo>
                  <a:pt x="37060" y="8807"/>
                </a:moveTo>
                <a:cubicBezTo>
                  <a:pt x="36994" y="7840"/>
                  <a:pt x="36727" y="6872"/>
                  <a:pt x="36193" y="6138"/>
                </a:cubicBezTo>
                <a:cubicBezTo>
                  <a:pt x="32390" y="668"/>
                  <a:pt x="24718" y="7406"/>
                  <a:pt x="20282" y="3303"/>
                </a:cubicBezTo>
                <a:cubicBezTo>
                  <a:pt x="18180" y="1268"/>
                  <a:pt x="17546" y="1"/>
                  <a:pt x="14111" y="1068"/>
                </a:cubicBezTo>
                <a:cubicBezTo>
                  <a:pt x="11342" y="1902"/>
                  <a:pt x="8940" y="4270"/>
                  <a:pt x="8507" y="7206"/>
                </a:cubicBezTo>
                <a:cubicBezTo>
                  <a:pt x="8240" y="8707"/>
                  <a:pt x="8507" y="10275"/>
                  <a:pt x="8407" y="11842"/>
                </a:cubicBezTo>
                <a:cubicBezTo>
                  <a:pt x="8373" y="12743"/>
                  <a:pt x="8206" y="13644"/>
                  <a:pt x="7706" y="14411"/>
                </a:cubicBezTo>
                <a:cubicBezTo>
                  <a:pt x="6272" y="16813"/>
                  <a:pt x="2836" y="17280"/>
                  <a:pt x="1435" y="19715"/>
                </a:cubicBezTo>
                <a:cubicBezTo>
                  <a:pt x="1" y="22350"/>
                  <a:pt x="2269" y="25986"/>
                  <a:pt x="5238" y="26453"/>
                </a:cubicBezTo>
                <a:cubicBezTo>
                  <a:pt x="8206" y="26953"/>
                  <a:pt x="11209" y="25085"/>
                  <a:pt x="12876" y="22550"/>
                </a:cubicBezTo>
                <a:cubicBezTo>
                  <a:pt x="13911" y="20916"/>
                  <a:pt x="14611" y="19048"/>
                  <a:pt x="16045" y="17747"/>
                </a:cubicBezTo>
                <a:cubicBezTo>
                  <a:pt x="17880" y="16145"/>
                  <a:pt x="20482" y="15912"/>
                  <a:pt x="22984" y="16145"/>
                </a:cubicBezTo>
                <a:cubicBezTo>
                  <a:pt x="23351" y="16179"/>
                  <a:pt x="23684" y="16212"/>
                  <a:pt x="24051" y="16246"/>
                </a:cubicBezTo>
                <a:cubicBezTo>
                  <a:pt x="26853" y="16579"/>
                  <a:pt x="29722" y="17146"/>
                  <a:pt x="32357" y="16145"/>
                </a:cubicBezTo>
                <a:cubicBezTo>
                  <a:pt x="35326" y="15011"/>
                  <a:pt x="37294" y="11876"/>
                  <a:pt x="37060" y="8807"/>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13"/>
          <p:cNvSpPr/>
          <p:nvPr/>
        </p:nvSpPr>
        <p:spPr>
          <a:xfrm>
            <a:off x="7377925" y="3965475"/>
            <a:ext cx="1917225" cy="1847175"/>
          </a:xfrm>
          <a:custGeom>
            <a:avLst/>
            <a:gdLst/>
            <a:ahLst/>
            <a:cxnLst/>
            <a:rect l="l" t="t" r="r" b="b"/>
            <a:pathLst>
              <a:path w="76689" h="73887" extrusionOk="0">
                <a:moveTo>
                  <a:pt x="76355" y="6972"/>
                </a:moveTo>
                <a:cubicBezTo>
                  <a:pt x="71552" y="4170"/>
                  <a:pt x="66648" y="1468"/>
                  <a:pt x="60977" y="1368"/>
                </a:cubicBezTo>
                <a:cubicBezTo>
                  <a:pt x="56341" y="1301"/>
                  <a:pt x="52304" y="3603"/>
                  <a:pt x="49969" y="7606"/>
                </a:cubicBezTo>
                <a:cubicBezTo>
                  <a:pt x="47601" y="11675"/>
                  <a:pt x="47201" y="16645"/>
                  <a:pt x="45700" y="21049"/>
                </a:cubicBezTo>
                <a:cubicBezTo>
                  <a:pt x="43798" y="26786"/>
                  <a:pt x="39429" y="32290"/>
                  <a:pt x="34592" y="35859"/>
                </a:cubicBezTo>
                <a:cubicBezTo>
                  <a:pt x="32257" y="37560"/>
                  <a:pt x="29522" y="38695"/>
                  <a:pt x="26653" y="38961"/>
                </a:cubicBezTo>
                <a:cubicBezTo>
                  <a:pt x="23284" y="39228"/>
                  <a:pt x="19981" y="37827"/>
                  <a:pt x="16946" y="36660"/>
                </a:cubicBezTo>
                <a:cubicBezTo>
                  <a:pt x="12476" y="34925"/>
                  <a:pt x="7239" y="33691"/>
                  <a:pt x="3269" y="37160"/>
                </a:cubicBezTo>
                <a:cubicBezTo>
                  <a:pt x="0" y="40029"/>
                  <a:pt x="101" y="44665"/>
                  <a:pt x="2169" y="48068"/>
                </a:cubicBezTo>
                <a:cubicBezTo>
                  <a:pt x="3336" y="50003"/>
                  <a:pt x="5104" y="51537"/>
                  <a:pt x="6639" y="53172"/>
                </a:cubicBezTo>
                <a:cubicBezTo>
                  <a:pt x="8840" y="55440"/>
                  <a:pt x="10508" y="57942"/>
                  <a:pt x="11575" y="60944"/>
                </a:cubicBezTo>
                <a:cubicBezTo>
                  <a:pt x="12943" y="64947"/>
                  <a:pt x="12843" y="69350"/>
                  <a:pt x="11575" y="73353"/>
                </a:cubicBezTo>
                <a:cubicBezTo>
                  <a:pt x="11442" y="73720"/>
                  <a:pt x="12009" y="73886"/>
                  <a:pt x="12142" y="73519"/>
                </a:cubicBezTo>
                <a:cubicBezTo>
                  <a:pt x="13644" y="69016"/>
                  <a:pt x="13543" y="63913"/>
                  <a:pt x="11675" y="59543"/>
                </a:cubicBezTo>
                <a:cubicBezTo>
                  <a:pt x="10775" y="57341"/>
                  <a:pt x="9507" y="55407"/>
                  <a:pt x="7939" y="53605"/>
                </a:cubicBezTo>
                <a:cubicBezTo>
                  <a:pt x="6038" y="51504"/>
                  <a:pt x="3870" y="49702"/>
                  <a:pt x="2369" y="47267"/>
                </a:cubicBezTo>
                <a:cubicBezTo>
                  <a:pt x="701" y="44599"/>
                  <a:pt x="968" y="41430"/>
                  <a:pt x="2602" y="38861"/>
                </a:cubicBezTo>
                <a:cubicBezTo>
                  <a:pt x="4771" y="35426"/>
                  <a:pt x="9040" y="35225"/>
                  <a:pt x="12643" y="35993"/>
                </a:cubicBezTo>
                <a:cubicBezTo>
                  <a:pt x="18147" y="37160"/>
                  <a:pt x="22717" y="40429"/>
                  <a:pt x="28554" y="39328"/>
                </a:cubicBezTo>
                <a:cubicBezTo>
                  <a:pt x="33491" y="38394"/>
                  <a:pt x="37527" y="34592"/>
                  <a:pt x="40596" y="30922"/>
                </a:cubicBezTo>
                <a:cubicBezTo>
                  <a:pt x="43965" y="26853"/>
                  <a:pt x="46167" y="22383"/>
                  <a:pt x="47468" y="17246"/>
                </a:cubicBezTo>
                <a:cubicBezTo>
                  <a:pt x="48769" y="12075"/>
                  <a:pt x="49836" y="6405"/>
                  <a:pt x="54806" y="3503"/>
                </a:cubicBezTo>
                <a:cubicBezTo>
                  <a:pt x="60710" y="0"/>
                  <a:pt x="68049" y="3136"/>
                  <a:pt x="73453" y="6071"/>
                </a:cubicBezTo>
                <a:cubicBezTo>
                  <a:pt x="74320" y="6538"/>
                  <a:pt x="75154" y="7039"/>
                  <a:pt x="75988" y="7539"/>
                </a:cubicBezTo>
                <a:cubicBezTo>
                  <a:pt x="76388" y="7706"/>
                  <a:pt x="76689" y="7172"/>
                  <a:pt x="76355" y="697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13"/>
          <p:cNvSpPr txBox="1">
            <a:spLocks noGrp="1"/>
          </p:cNvSpPr>
          <p:nvPr>
            <p:ph type="title"/>
          </p:nvPr>
        </p:nvSpPr>
        <p:spPr>
          <a:xfrm>
            <a:off x="713250" y="469500"/>
            <a:ext cx="7717500" cy="453900"/>
          </a:xfrm>
          <a:prstGeom prst="rect">
            <a:avLst/>
          </a:prstGeom>
        </p:spPr>
        <p:txBody>
          <a:bodyPr spcFirstLastPara="1" wrap="square" lIns="0" tIns="0" rIns="0" bIns="0" anchor="t" anchorCtr="0">
            <a:noAutofit/>
          </a:bodyPr>
          <a:lstStyle>
            <a:lvl1pPr lvl="0" algn="ctr" rtl="0">
              <a:spcBef>
                <a:spcPts val="0"/>
              </a:spcBef>
              <a:spcAft>
                <a:spcPts val="0"/>
              </a:spcAft>
              <a:buSzPts val="2800"/>
              <a:buNone/>
              <a:defRPr sz="3100">
                <a:latin typeface="Commissioner ExtraBold"/>
                <a:ea typeface="Commissioner ExtraBold"/>
                <a:cs typeface="Commissioner ExtraBold"/>
                <a:sym typeface="Commissioner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82" name="Google Shape;82;p13"/>
          <p:cNvSpPr txBox="1">
            <a:spLocks noGrp="1"/>
          </p:cNvSpPr>
          <p:nvPr>
            <p:ph type="title" idx="2"/>
          </p:nvPr>
        </p:nvSpPr>
        <p:spPr>
          <a:xfrm>
            <a:off x="1698000" y="1607750"/>
            <a:ext cx="2741700" cy="539400"/>
          </a:xfrm>
          <a:prstGeom prst="rect">
            <a:avLst/>
          </a:prstGeom>
        </p:spPr>
        <p:txBody>
          <a:bodyPr spcFirstLastPara="1" wrap="square" lIns="0" tIns="0" rIns="0" bIns="0" anchor="ctr" anchorCtr="0">
            <a:noAutofit/>
          </a:bodyPr>
          <a:lstStyle>
            <a:lvl1pPr lvl="0" rtl="0">
              <a:lnSpc>
                <a:spcPct val="80000"/>
              </a:lnSpc>
              <a:spcBef>
                <a:spcPts val="0"/>
              </a:spcBef>
              <a:spcAft>
                <a:spcPts val="0"/>
              </a:spcAft>
              <a:buSzPts val="2800"/>
              <a:buNone/>
              <a:defRPr sz="2000" b="1">
                <a:solidFill>
                  <a:schemeClr val="lt2"/>
                </a:solidFill>
                <a:latin typeface="Syne"/>
                <a:ea typeface="Syne"/>
                <a:cs typeface="Syne"/>
                <a:sym typeface="Sy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83" name="Google Shape;83;p13"/>
          <p:cNvSpPr txBox="1">
            <a:spLocks noGrp="1"/>
          </p:cNvSpPr>
          <p:nvPr>
            <p:ph type="subTitle" idx="1"/>
          </p:nvPr>
        </p:nvSpPr>
        <p:spPr>
          <a:xfrm>
            <a:off x="1698900" y="2304824"/>
            <a:ext cx="2739900" cy="5082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84" name="Google Shape;84;p13"/>
          <p:cNvSpPr txBox="1">
            <a:spLocks noGrp="1"/>
          </p:cNvSpPr>
          <p:nvPr>
            <p:ph type="title" idx="3" hasCustomPrompt="1"/>
          </p:nvPr>
        </p:nvSpPr>
        <p:spPr>
          <a:xfrm>
            <a:off x="815358" y="1647350"/>
            <a:ext cx="678900" cy="699600"/>
          </a:xfrm>
          <a:prstGeom prst="rect">
            <a:avLst/>
          </a:prstGeom>
        </p:spPr>
        <p:txBody>
          <a:bodyPr spcFirstLastPara="1" wrap="square" lIns="0" tIns="0" rIns="0" bIns="0" anchor="ctr" anchorCtr="0">
            <a:noAutofit/>
          </a:bodyPr>
          <a:lstStyle>
            <a:lvl1pPr lvl="0" rtl="0">
              <a:spcBef>
                <a:spcPts val="0"/>
              </a:spcBef>
              <a:spcAft>
                <a:spcPts val="0"/>
              </a:spcAft>
              <a:buSzPts val="4000"/>
              <a:buNone/>
              <a:defRPr sz="3000">
                <a:solidFill>
                  <a:schemeClr val="lt1"/>
                </a:solidFill>
              </a:defRPr>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sp>
        <p:nvSpPr>
          <p:cNvPr id="85" name="Google Shape;85;p13"/>
          <p:cNvSpPr txBox="1">
            <a:spLocks noGrp="1"/>
          </p:cNvSpPr>
          <p:nvPr>
            <p:ph type="title" idx="4"/>
          </p:nvPr>
        </p:nvSpPr>
        <p:spPr>
          <a:xfrm>
            <a:off x="1671845" y="3152150"/>
            <a:ext cx="2741700" cy="539400"/>
          </a:xfrm>
          <a:prstGeom prst="rect">
            <a:avLst/>
          </a:prstGeom>
        </p:spPr>
        <p:txBody>
          <a:bodyPr spcFirstLastPara="1" wrap="square" lIns="0" tIns="0" rIns="0" bIns="0" anchor="ctr" anchorCtr="0">
            <a:noAutofit/>
          </a:bodyPr>
          <a:lstStyle>
            <a:lvl1pPr lvl="0" rtl="0">
              <a:lnSpc>
                <a:spcPct val="80000"/>
              </a:lnSpc>
              <a:spcBef>
                <a:spcPts val="0"/>
              </a:spcBef>
              <a:spcAft>
                <a:spcPts val="0"/>
              </a:spcAft>
              <a:buSzPts val="2800"/>
              <a:buNone/>
              <a:defRPr sz="2000" b="1">
                <a:solidFill>
                  <a:schemeClr val="lt2"/>
                </a:solidFill>
                <a:latin typeface="Syne"/>
                <a:ea typeface="Syne"/>
                <a:cs typeface="Syne"/>
                <a:sym typeface="Sy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86" name="Google Shape;86;p13"/>
          <p:cNvSpPr txBox="1">
            <a:spLocks noGrp="1"/>
          </p:cNvSpPr>
          <p:nvPr>
            <p:ph type="subTitle" idx="5"/>
          </p:nvPr>
        </p:nvSpPr>
        <p:spPr>
          <a:xfrm>
            <a:off x="1672746" y="3848766"/>
            <a:ext cx="2739900" cy="5082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87" name="Google Shape;87;p13"/>
          <p:cNvSpPr txBox="1">
            <a:spLocks noGrp="1"/>
          </p:cNvSpPr>
          <p:nvPr>
            <p:ph type="title" idx="6" hasCustomPrompt="1"/>
          </p:nvPr>
        </p:nvSpPr>
        <p:spPr>
          <a:xfrm>
            <a:off x="813816" y="3172850"/>
            <a:ext cx="678900" cy="699600"/>
          </a:xfrm>
          <a:prstGeom prst="rect">
            <a:avLst/>
          </a:prstGeom>
        </p:spPr>
        <p:txBody>
          <a:bodyPr spcFirstLastPara="1" wrap="square" lIns="0" tIns="0" rIns="0" bIns="0" anchor="ctr" anchorCtr="0">
            <a:noAutofit/>
          </a:bodyPr>
          <a:lstStyle>
            <a:lvl1pPr lvl="0" rtl="0">
              <a:spcBef>
                <a:spcPts val="0"/>
              </a:spcBef>
              <a:spcAft>
                <a:spcPts val="0"/>
              </a:spcAft>
              <a:buSzPts val="4000"/>
              <a:buNone/>
              <a:defRPr sz="3000">
                <a:solidFill>
                  <a:schemeClr val="lt1"/>
                </a:solidFill>
              </a:defRPr>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sp>
        <p:nvSpPr>
          <p:cNvPr id="88" name="Google Shape;88;p13"/>
          <p:cNvSpPr txBox="1">
            <a:spLocks noGrp="1"/>
          </p:cNvSpPr>
          <p:nvPr>
            <p:ph type="title" idx="7"/>
          </p:nvPr>
        </p:nvSpPr>
        <p:spPr>
          <a:xfrm>
            <a:off x="5685076" y="1626650"/>
            <a:ext cx="2745600" cy="539400"/>
          </a:xfrm>
          <a:prstGeom prst="rect">
            <a:avLst/>
          </a:prstGeom>
        </p:spPr>
        <p:txBody>
          <a:bodyPr spcFirstLastPara="1" wrap="square" lIns="0" tIns="0" rIns="0" bIns="0" anchor="ctr" anchorCtr="0">
            <a:noAutofit/>
          </a:bodyPr>
          <a:lstStyle>
            <a:lvl1pPr marR="457200" lvl="0" rtl="0">
              <a:lnSpc>
                <a:spcPct val="80000"/>
              </a:lnSpc>
              <a:spcBef>
                <a:spcPts val="0"/>
              </a:spcBef>
              <a:spcAft>
                <a:spcPts val="0"/>
              </a:spcAft>
              <a:buSzPts val="2800"/>
              <a:buNone/>
              <a:defRPr sz="2000" b="1">
                <a:solidFill>
                  <a:schemeClr val="lt2"/>
                </a:solidFill>
                <a:latin typeface="Syne"/>
                <a:ea typeface="Syne"/>
                <a:cs typeface="Syne"/>
                <a:sym typeface="Sy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89" name="Google Shape;89;p13"/>
          <p:cNvSpPr txBox="1">
            <a:spLocks noGrp="1"/>
          </p:cNvSpPr>
          <p:nvPr>
            <p:ph type="subTitle" idx="8"/>
          </p:nvPr>
        </p:nvSpPr>
        <p:spPr>
          <a:xfrm>
            <a:off x="5685928" y="2304288"/>
            <a:ext cx="2744100" cy="5082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90" name="Google Shape;90;p13"/>
          <p:cNvSpPr txBox="1">
            <a:spLocks noGrp="1"/>
          </p:cNvSpPr>
          <p:nvPr>
            <p:ph type="title" idx="9" hasCustomPrompt="1"/>
          </p:nvPr>
        </p:nvSpPr>
        <p:spPr>
          <a:xfrm>
            <a:off x="4829393" y="1647361"/>
            <a:ext cx="677100" cy="699600"/>
          </a:xfrm>
          <a:prstGeom prst="rect">
            <a:avLst/>
          </a:prstGeom>
        </p:spPr>
        <p:txBody>
          <a:bodyPr spcFirstLastPara="1" wrap="square" lIns="0" tIns="0" rIns="0" bIns="0" anchor="ctr" anchorCtr="0">
            <a:noAutofit/>
          </a:bodyPr>
          <a:lstStyle>
            <a:lvl1pPr lvl="0" rtl="0">
              <a:spcBef>
                <a:spcPts val="0"/>
              </a:spcBef>
              <a:spcAft>
                <a:spcPts val="0"/>
              </a:spcAft>
              <a:buSzPts val="4000"/>
              <a:buNone/>
              <a:defRPr sz="3000">
                <a:solidFill>
                  <a:schemeClr val="lt1"/>
                </a:solidFill>
              </a:defRPr>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sp>
        <p:nvSpPr>
          <p:cNvPr id="91" name="Google Shape;91;p13"/>
          <p:cNvSpPr txBox="1">
            <a:spLocks noGrp="1"/>
          </p:cNvSpPr>
          <p:nvPr>
            <p:ph type="title" idx="13"/>
          </p:nvPr>
        </p:nvSpPr>
        <p:spPr>
          <a:xfrm>
            <a:off x="5685076" y="3152150"/>
            <a:ext cx="2745600" cy="539400"/>
          </a:xfrm>
          <a:prstGeom prst="rect">
            <a:avLst/>
          </a:prstGeom>
        </p:spPr>
        <p:txBody>
          <a:bodyPr spcFirstLastPara="1" wrap="square" lIns="0" tIns="0" rIns="0" bIns="0" anchor="ctr" anchorCtr="0">
            <a:noAutofit/>
          </a:bodyPr>
          <a:lstStyle>
            <a:lvl1pPr marR="457200" lvl="0" rtl="0">
              <a:lnSpc>
                <a:spcPct val="80000"/>
              </a:lnSpc>
              <a:spcBef>
                <a:spcPts val="0"/>
              </a:spcBef>
              <a:spcAft>
                <a:spcPts val="0"/>
              </a:spcAft>
              <a:buSzPts val="2800"/>
              <a:buNone/>
              <a:defRPr sz="2000" b="1">
                <a:solidFill>
                  <a:schemeClr val="lt2"/>
                </a:solidFill>
                <a:latin typeface="Syne"/>
                <a:ea typeface="Syne"/>
                <a:cs typeface="Syne"/>
                <a:sym typeface="Sy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92" name="Google Shape;92;p13"/>
          <p:cNvSpPr txBox="1">
            <a:spLocks noGrp="1"/>
          </p:cNvSpPr>
          <p:nvPr>
            <p:ph type="subTitle" idx="14"/>
          </p:nvPr>
        </p:nvSpPr>
        <p:spPr>
          <a:xfrm>
            <a:off x="5685928" y="3849660"/>
            <a:ext cx="2744100" cy="5082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93" name="Google Shape;93;p13"/>
          <p:cNvSpPr txBox="1">
            <a:spLocks noGrp="1"/>
          </p:cNvSpPr>
          <p:nvPr>
            <p:ph type="title" idx="15" hasCustomPrompt="1"/>
          </p:nvPr>
        </p:nvSpPr>
        <p:spPr>
          <a:xfrm>
            <a:off x="4829393" y="3172856"/>
            <a:ext cx="677100" cy="699600"/>
          </a:xfrm>
          <a:prstGeom prst="rect">
            <a:avLst/>
          </a:prstGeom>
        </p:spPr>
        <p:txBody>
          <a:bodyPr spcFirstLastPara="1" wrap="square" lIns="0" tIns="0" rIns="0" bIns="0" anchor="ctr" anchorCtr="0">
            <a:noAutofit/>
          </a:bodyPr>
          <a:lstStyle>
            <a:lvl1pPr lvl="0" rtl="0">
              <a:spcBef>
                <a:spcPts val="0"/>
              </a:spcBef>
              <a:spcAft>
                <a:spcPts val="0"/>
              </a:spcAft>
              <a:buSzPts val="4000"/>
              <a:buNone/>
              <a:defRPr sz="3000">
                <a:solidFill>
                  <a:schemeClr val="lt1"/>
                </a:solidFill>
              </a:defRPr>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ackground">
  <p:cSld name="CUSTOM_17">
    <p:spTree>
      <p:nvGrpSpPr>
        <p:cNvPr id="1" name="Shape 280"/>
        <p:cNvGrpSpPr/>
        <p:nvPr/>
      </p:nvGrpSpPr>
      <p:grpSpPr>
        <a:xfrm>
          <a:off x="0" y="0"/>
          <a:ext cx="0" cy="0"/>
          <a:chOff x="0" y="0"/>
          <a:chExt cx="0" cy="0"/>
        </a:xfrm>
      </p:grpSpPr>
      <p:sp>
        <p:nvSpPr>
          <p:cNvPr id="281" name="Google Shape;281;p33"/>
          <p:cNvSpPr/>
          <p:nvPr/>
        </p:nvSpPr>
        <p:spPr>
          <a:xfrm>
            <a:off x="6430655" y="1855978"/>
            <a:ext cx="6884659" cy="4975843"/>
          </a:xfrm>
          <a:custGeom>
            <a:avLst/>
            <a:gdLst/>
            <a:ahLst/>
            <a:cxnLst/>
            <a:rect l="l" t="t" r="r" b="b"/>
            <a:pathLst>
              <a:path w="37294" h="26954" extrusionOk="0">
                <a:moveTo>
                  <a:pt x="37060" y="8807"/>
                </a:moveTo>
                <a:cubicBezTo>
                  <a:pt x="36994" y="7840"/>
                  <a:pt x="36727" y="6872"/>
                  <a:pt x="36193" y="6138"/>
                </a:cubicBezTo>
                <a:cubicBezTo>
                  <a:pt x="32390" y="668"/>
                  <a:pt x="24718" y="7406"/>
                  <a:pt x="20282" y="3303"/>
                </a:cubicBezTo>
                <a:cubicBezTo>
                  <a:pt x="18180" y="1268"/>
                  <a:pt x="17546" y="1"/>
                  <a:pt x="14111" y="1068"/>
                </a:cubicBezTo>
                <a:cubicBezTo>
                  <a:pt x="11342" y="1902"/>
                  <a:pt x="8940" y="4270"/>
                  <a:pt x="8507" y="7206"/>
                </a:cubicBezTo>
                <a:cubicBezTo>
                  <a:pt x="8240" y="8707"/>
                  <a:pt x="8507" y="10275"/>
                  <a:pt x="8407" y="11842"/>
                </a:cubicBezTo>
                <a:cubicBezTo>
                  <a:pt x="8373" y="12743"/>
                  <a:pt x="8206" y="13644"/>
                  <a:pt x="7706" y="14411"/>
                </a:cubicBezTo>
                <a:cubicBezTo>
                  <a:pt x="6272" y="16813"/>
                  <a:pt x="2836" y="17280"/>
                  <a:pt x="1435" y="19715"/>
                </a:cubicBezTo>
                <a:cubicBezTo>
                  <a:pt x="1" y="22350"/>
                  <a:pt x="2269" y="25986"/>
                  <a:pt x="5238" y="26453"/>
                </a:cubicBezTo>
                <a:cubicBezTo>
                  <a:pt x="8206" y="26953"/>
                  <a:pt x="11209" y="25085"/>
                  <a:pt x="12876" y="22550"/>
                </a:cubicBezTo>
                <a:cubicBezTo>
                  <a:pt x="13911" y="20916"/>
                  <a:pt x="14611" y="19048"/>
                  <a:pt x="16045" y="17747"/>
                </a:cubicBezTo>
                <a:cubicBezTo>
                  <a:pt x="17880" y="16145"/>
                  <a:pt x="20482" y="15912"/>
                  <a:pt x="22984" y="16145"/>
                </a:cubicBezTo>
                <a:cubicBezTo>
                  <a:pt x="23351" y="16179"/>
                  <a:pt x="23684" y="16212"/>
                  <a:pt x="24051" y="16246"/>
                </a:cubicBezTo>
                <a:cubicBezTo>
                  <a:pt x="26853" y="16579"/>
                  <a:pt x="29722" y="17146"/>
                  <a:pt x="32357" y="16145"/>
                </a:cubicBezTo>
                <a:cubicBezTo>
                  <a:pt x="35326" y="15011"/>
                  <a:pt x="37294" y="11876"/>
                  <a:pt x="37060" y="8807"/>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33"/>
          <p:cNvSpPr/>
          <p:nvPr/>
        </p:nvSpPr>
        <p:spPr>
          <a:xfrm>
            <a:off x="-362825" y="-320375"/>
            <a:ext cx="5841347" cy="2519468"/>
          </a:xfrm>
          <a:custGeom>
            <a:avLst/>
            <a:gdLst/>
            <a:ahLst/>
            <a:cxnLst/>
            <a:rect l="l" t="t" r="r" b="b"/>
            <a:pathLst>
              <a:path w="66515" h="28689" extrusionOk="0">
                <a:moveTo>
                  <a:pt x="58376" y="1202"/>
                </a:moveTo>
                <a:lnTo>
                  <a:pt x="1" y="1202"/>
                </a:lnTo>
                <a:lnTo>
                  <a:pt x="1" y="28688"/>
                </a:lnTo>
                <a:cubicBezTo>
                  <a:pt x="835" y="23684"/>
                  <a:pt x="167" y="18214"/>
                  <a:pt x="1669" y="13244"/>
                </a:cubicBezTo>
                <a:cubicBezTo>
                  <a:pt x="2636" y="10141"/>
                  <a:pt x="4471" y="7306"/>
                  <a:pt x="6972" y="5171"/>
                </a:cubicBezTo>
                <a:cubicBezTo>
                  <a:pt x="8207" y="4070"/>
                  <a:pt x="9674" y="3170"/>
                  <a:pt x="11242" y="2536"/>
                </a:cubicBezTo>
                <a:cubicBezTo>
                  <a:pt x="17513" y="1"/>
                  <a:pt x="24752" y="2503"/>
                  <a:pt x="30522" y="6072"/>
                </a:cubicBezTo>
                <a:cubicBezTo>
                  <a:pt x="33091" y="7640"/>
                  <a:pt x="35760" y="9474"/>
                  <a:pt x="38695" y="9241"/>
                </a:cubicBezTo>
                <a:cubicBezTo>
                  <a:pt x="42464" y="8974"/>
                  <a:pt x="45867" y="5371"/>
                  <a:pt x="49369" y="6706"/>
                </a:cubicBezTo>
                <a:cubicBezTo>
                  <a:pt x="51371" y="7473"/>
                  <a:pt x="52505" y="9541"/>
                  <a:pt x="53539" y="11409"/>
                </a:cubicBezTo>
                <a:cubicBezTo>
                  <a:pt x="53539" y="11409"/>
                  <a:pt x="53539" y="11476"/>
                  <a:pt x="53606" y="11476"/>
                </a:cubicBezTo>
                <a:cubicBezTo>
                  <a:pt x="54640" y="13344"/>
                  <a:pt x="56141" y="15345"/>
                  <a:pt x="58242" y="15545"/>
                </a:cubicBezTo>
                <a:cubicBezTo>
                  <a:pt x="60844" y="15812"/>
                  <a:pt x="62846" y="13244"/>
                  <a:pt x="63746" y="10842"/>
                </a:cubicBezTo>
                <a:cubicBezTo>
                  <a:pt x="64947" y="7806"/>
                  <a:pt x="65347" y="4237"/>
                  <a:pt x="66515" y="1235"/>
                </a:cubicBezTo>
                <a:lnTo>
                  <a:pt x="58376" y="1235"/>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33"/>
          <p:cNvSpPr/>
          <p:nvPr/>
        </p:nvSpPr>
        <p:spPr>
          <a:xfrm>
            <a:off x="6705700" y="2199100"/>
            <a:ext cx="3543224" cy="3413764"/>
          </a:xfrm>
          <a:custGeom>
            <a:avLst/>
            <a:gdLst/>
            <a:ahLst/>
            <a:cxnLst/>
            <a:rect l="l" t="t" r="r" b="b"/>
            <a:pathLst>
              <a:path w="76689" h="73887" extrusionOk="0">
                <a:moveTo>
                  <a:pt x="76355" y="6972"/>
                </a:moveTo>
                <a:cubicBezTo>
                  <a:pt x="71552" y="4170"/>
                  <a:pt x="66648" y="1468"/>
                  <a:pt x="60977" y="1368"/>
                </a:cubicBezTo>
                <a:cubicBezTo>
                  <a:pt x="56341" y="1301"/>
                  <a:pt x="52304" y="3603"/>
                  <a:pt x="49969" y="7606"/>
                </a:cubicBezTo>
                <a:cubicBezTo>
                  <a:pt x="47601" y="11675"/>
                  <a:pt x="47201" y="16645"/>
                  <a:pt x="45700" y="21049"/>
                </a:cubicBezTo>
                <a:cubicBezTo>
                  <a:pt x="43798" y="26786"/>
                  <a:pt x="39429" y="32290"/>
                  <a:pt x="34592" y="35859"/>
                </a:cubicBezTo>
                <a:cubicBezTo>
                  <a:pt x="32257" y="37560"/>
                  <a:pt x="29522" y="38695"/>
                  <a:pt x="26653" y="38961"/>
                </a:cubicBezTo>
                <a:cubicBezTo>
                  <a:pt x="23284" y="39228"/>
                  <a:pt x="19981" y="37827"/>
                  <a:pt x="16946" y="36660"/>
                </a:cubicBezTo>
                <a:cubicBezTo>
                  <a:pt x="12476" y="34925"/>
                  <a:pt x="7239" y="33691"/>
                  <a:pt x="3269" y="37160"/>
                </a:cubicBezTo>
                <a:cubicBezTo>
                  <a:pt x="0" y="40029"/>
                  <a:pt x="101" y="44665"/>
                  <a:pt x="2169" y="48068"/>
                </a:cubicBezTo>
                <a:cubicBezTo>
                  <a:pt x="3336" y="50003"/>
                  <a:pt x="5104" y="51537"/>
                  <a:pt x="6639" y="53172"/>
                </a:cubicBezTo>
                <a:cubicBezTo>
                  <a:pt x="8840" y="55440"/>
                  <a:pt x="10508" y="57942"/>
                  <a:pt x="11575" y="60944"/>
                </a:cubicBezTo>
                <a:cubicBezTo>
                  <a:pt x="12943" y="64947"/>
                  <a:pt x="12843" y="69350"/>
                  <a:pt x="11575" y="73353"/>
                </a:cubicBezTo>
                <a:cubicBezTo>
                  <a:pt x="11442" y="73720"/>
                  <a:pt x="12009" y="73886"/>
                  <a:pt x="12142" y="73519"/>
                </a:cubicBezTo>
                <a:cubicBezTo>
                  <a:pt x="13644" y="69016"/>
                  <a:pt x="13543" y="63913"/>
                  <a:pt x="11675" y="59543"/>
                </a:cubicBezTo>
                <a:cubicBezTo>
                  <a:pt x="10775" y="57341"/>
                  <a:pt x="9507" y="55407"/>
                  <a:pt x="7939" y="53605"/>
                </a:cubicBezTo>
                <a:cubicBezTo>
                  <a:pt x="6038" y="51504"/>
                  <a:pt x="3870" y="49702"/>
                  <a:pt x="2369" y="47267"/>
                </a:cubicBezTo>
                <a:cubicBezTo>
                  <a:pt x="701" y="44599"/>
                  <a:pt x="968" y="41430"/>
                  <a:pt x="2602" y="38861"/>
                </a:cubicBezTo>
                <a:cubicBezTo>
                  <a:pt x="4771" y="35426"/>
                  <a:pt x="9040" y="35225"/>
                  <a:pt x="12643" y="35993"/>
                </a:cubicBezTo>
                <a:cubicBezTo>
                  <a:pt x="18147" y="37160"/>
                  <a:pt x="22717" y="40429"/>
                  <a:pt x="28554" y="39328"/>
                </a:cubicBezTo>
                <a:cubicBezTo>
                  <a:pt x="33491" y="38394"/>
                  <a:pt x="37527" y="34592"/>
                  <a:pt x="40596" y="30922"/>
                </a:cubicBezTo>
                <a:cubicBezTo>
                  <a:pt x="43965" y="26853"/>
                  <a:pt x="46167" y="22383"/>
                  <a:pt x="47468" y="17246"/>
                </a:cubicBezTo>
                <a:cubicBezTo>
                  <a:pt x="48769" y="12075"/>
                  <a:pt x="49836" y="6405"/>
                  <a:pt x="54806" y="3503"/>
                </a:cubicBezTo>
                <a:cubicBezTo>
                  <a:pt x="60710" y="0"/>
                  <a:pt x="68049" y="3136"/>
                  <a:pt x="73453" y="6071"/>
                </a:cubicBezTo>
                <a:cubicBezTo>
                  <a:pt x="74320" y="6538"/>
                  <a:pt x="75154" y="7039"/>
                  <a:pt x="75988" y="7539"/>
                </a:cubicBezTo>
                <a:cubicBezTo>
                  <a:pt x="76388" y="7706"/>
                  <a:pt x="76689" y="7172"/>
                  <a:pt x="76355" y="6972"/>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ackground 1">
  <p:cSld name="CUSTOM_17_1">
    <p:spTree>
      <p:nvGrpSpPr>
        <p:cNvPr id="1" name="Shape 284"/>
        <p:cNvGrpSpPr/>
        <p:nvPr/>
      </p:nvGrpSpPr>
      <p:grpSpPr>
        <a:xfrm>
          <a:off x="0" y="0"/>
          <a:ext cx="0" cy="0"/>
          <a:chOff x="0" y="0"/>
          <a:chExt cx="0" cy="0"/>
        </a:xfrm>
      </p:grpSpPr>
      <p:sp>
        <p:nvSpPr>
          <p:cNvPr id="285" name="Google Shape;285;p34"/>
          <p:cNvSpPr/>
          <p:nvPr/>
        </p:nvSpPr>
        <p:spPr>
          <a:xfrm>
            <a:off x="-2872720" y="3172028"/>
            <a:ext cx="6884659" cy="4975843"/>
          </a:xfrm>
          <a:custGeom>
            <a:avLst/>
            <a:gdLst/>
            <a:ahLst/>
            <a:cxnLst/>
            <a:rect l="l" t="t" r="r" b="b"/>
            <a:pathLst>
              <a:path w="37294" h="26954" extrusionOk="0">
                <a:moveTo>
                  <a:pt x="37060" y="8807"/>
                </a:moveTo>
                <a:cubicBezTo>
                  <a:pt x="36994" y="7840"/>
                  <a:pt x="36727" y="6872"/>
                  <a:pt x="36193" y="6138"/>
                </a:cubicBezTo>
                <a:cubicBezTo>
                  <a:pt x="32390" y="668"/>
                  <a:pt x="24718" y="7406"/>
                  <a:pt x="20282" y="3303"/>
                </a:cubicBezTo>
                <a:cubicBezTo>
                  <a:pt x="18180" y="1268"/>
                  <a:pt x="17546" y="1"/>
                  <a:pt x="14111" y="1068"/>
                </a:cubicBezTo>
                <a:cubicBezTo>
                  <a:pt x="11342" y="1902"/>
                  <a:pt x="8940" y="4270"/>
                  <a:pt x="8507" y="7206"/>
                </a:cubicBezTo>
                <a:cubicBezTo>
                  <a:pt x="8240" y="8707"/>
                  <a:pt x="8507" y="10275"/>
                  <a:pt x="8407" y="11842"/>
                </a:cubicBezTo>
                <a:cubicBezTo>
                  <a:pt x="8373" y="12743"/>
                  <a:pt x="8206" y="13644"/>
                  <a:pt x="7706" y="14411"/>
                </a:cubicBezTo>
                <a:cubicBezTo>
                  <a:pt x="6272" y="16813"/>
                  <a:pt x="2836" y="17280"/>
                  <a:pt x="1435" y="19715"/>
                </a:cubicBezTo>
                <a:cubicBezTo>
                  <a:pt x="1" y="22350"/>
                  <a:pt x="2269" y="25986"/>
                  <a:pt x="5238" y="26453"/>
                </a:cubicBezTo>
                <a:cubicBezTo>
                  <a:pt x="8206" y="26953"/>
                  <a:pt x="11209" y="25085"/>
                  <a:pt x="12876" y="22550"/>
                </a:cubicBezTo>
                <a:cubicBezTo>
                  <a:pt x="13911" y="20916"/>
                  <a:pt x="14611" y="19048"/>
                  <a:pt x="16045" y="17747"/>
                </a:cubicBezTo>
                <a:cubicBezTo>
                  <a:pt x="17880" y="16145"/>
                  <a:pt x="20482" y="15912"/>
                  <a:pt x="22984" y="16145"/>
                </a:cubicBezTo>
                <a:cubicBezTo>
                  <a:pt x="23351" y="16179"/>
                  <a:pt x="23684" y="16212"/>
                  <a:pt x="24051" y="16246"/>
                </a:cubicBezTo>
                <a:cubicBezTo>
                  <a:pt x="26853" y="16579"/>
                  <a:pt x="29722" y="17146"/>
                  <a:pt x="32357" y="16145"/>
                </a:cubicBezTo>
                <a:cubicBezTo>
                  <a:pt x="35326" y="15011"/>
                  <a:pt x="37294" y="11876"/>
                  <a:pt x="37060" y="8807"/>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34"/>
          <p:cNvSpPr/>
          <p:nvPr/>
        </p:nvSpPr>
        <p:spPr>
          <a:xfrm flipH="1">
            <a:off x="4764725" y="-224775"/>
            <a:ext cx="5841347" cy="2519468"/>
          </a:xfrm>
          <a:custGeom>
            <a:avLst/>
            <a:gdLst/>
            <a:ahLst/>
            <a:cxnLst/>
            <a:rect l="l" t="t" r="r" b="b"/>
            <a:pathLst>
              <a:path w="66515" h="28689" extrusionOk="0">
                <a:moveTo>
                  <a:pt x="58376" y="1202"/>
                </a:moveTo>
                <a:lnTo>
                  <a:pt x="1" y="1202"/>
                </a:lnTo>
                <a:lnTo>
                  <a:pt x="1" y="28688"/>
                </a:lnTo>
                <a:cubicBezTo>
                  <a:pt x="835" y="23684"/>
                  <a:pt x="167" y="18214"/>
                  <a:pt x="1669" y="13244"/>
                </a:cubicBezTo>
                <a:cubicBezTo>
                  <a:pt x="2636" y="10141"/>
                  <a:pt x="4471" y="7306"/>
                  <a:pt x="6972" y="5171"/>
                </a:cubicBezTo>
                <a:cubicBezTo>
                  <a:pt x="8207" y="4070"/>
                  <a:pt x="9674" y="3170"/>
                  <a:pt x="11242" y="2536"/>
                </a:cubicBezTo>
                <a:cubicBezTo>
                  <a:pt x="17513" y="1"/>
                  <a:pt x="24752" y="2503"/>
                  <a:pt x="30522" y="6072"/>
                </a:cubicBezTo>
                <a:cubicBezTo>
                  <a:pt x="33091" y="7640"/>
                  <a:pt x="35760" y="9474"/>
                  <a:pt x="38695" y="9241"/>
                </a:cubicBezTo>
                <a:cubicBezTo>
                  <a:pt x="42464" y="8974"/>
                  <a:pt x="45867" y="5371"/>
                  <a:pt x="49369" y="6706"/>
                </a:cubicBezTo>
                <a:cubicBezTo>
                  <a:pt x="51371" y="7473"/>
                  <a:pt x="52505" y="9541"/>
                  <a:pt x="53539" y="11409"/>
                </a:cubicBezTo>
                <a:cubicBezTo>
                  <a:pt x="53539" y="11409"/>
                  <a:pt x="53539" y="11476"/>
                  <a:pt x="53606" y="11476"/>
                </a:cubicBezTo>
                <a:cubicBezTo>
                  <a:pt x="54640" y="13344"/>
                  <a:pt x="56141" y="15345"/>
                  <a:pt x="58242" y="15545"/>
                </a:cubicBezTo>
                <a:cubicBezTo>
                  <a:pt x="60844" y="15812"/>
                  <a:pt x="62846" y="13244"/>
                  <a:pt x="63746" y="10842"/>
                </a:cubicBezTo>
                <a:cubicBezTo>
                  <a:pt x="64947" y="7806"/>
                  <a:pt x="65347" y="4237"/>
                  <a:pt x="66515" y="1235"/>
                </a:cubicBezTo>
                <a:lnTo>
                  <a:pt x="58376" y="1235"/>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34"/>
          <p:cNvSpPr/>
          <p:nvPr/>
        </p:nvSpPr>
        <p:spPr>
          <a:xfrm rot="4500029">
            <a:off x="93659" y="2718207"/>
            <a:ext cx="3543161" cy="3413704"/>
          </a:xfrm>
          <a:custGeom>
            <a:avLst/>
            <a:gdLst/>
            <a:ahLst/>
            <a:cxnLst/>
            <a:rect l="l" t="t" r="r" b="b"/>
            <a:pathLst>
              <a:path w="76689" h="73887" extrusionOk="0">
                <a:moveTo>
                  <a:pt x="76355" y="6972"/>
                </a:moveTo>
                <a:cubicBezTo>
                  <a:pt x="71552" y="4170"/>
                  <a:pt x="66648" y="1468"/>
                  <a:pt x="60977" y="1368"/>
                </a:cubicBezTo>
                <a:cubicBezTo>
                  <a:pt x="56341" y="1301"/>
                  <a:pt x="52304" y="3603"/>
                  <a:pt x="49969" y="7606"/>
                </a:cubicBezTo>
                <a:cubicBezTo>
                  <a:pt x="47601" y="11675"/>
                  <a:pt x="47201" y="16645"/>
                  <a:pt x="45700" y="21049"/>
                </a:cubicBezTo>
                <a:cubicBezTo>
                  <a:pt x="43798" y="26786"/>
                  <a:pt x="39429" y="32290"/>
                  <a:pt x="34592" y="35859"/>
                </a:cubicBezTo>
                <a:cubicBezTo>
                  <a:pt x="32257" y="37560"/>
                  <a:pt x="29522" y="38695"/>
                  <a:pt x="26653" y="38961"/>
                </a:cubicBezTo>
                <a:cubicBezTo>
                  <a:pt x="23284" y="39228"/>
                  <a:pt x="19981" y="37827"/>
                  <a:pt x="16946" y="36660"/>
                </a:cubicBezTo>
                <a:cubicBezTo>
                  <a:pt x="12476" y="34925"/>
                  <a:pt x="7239" y="33691"/>
                  <a:pt x="3269" y="37160"/>
                </a:cubicBezTo>
                <a:cubicBezTo>
                  <a:pt x="0" y="40029"/>
                  <a:pt x="101" y="44665"/>
                  <a:pt x="2169" y="48068"/>
                </a:cubicBezTo>
                <a:cubicBezTo>
                  <a:pt x="3336" y="50003"/>
                  <a:pt x="5104" y="51537"/>
                  <a:pt x="6639" y="53172"/>
                </a:cubicBezTo>
                <a:cubicBezTo>
                  <a:pt x="8840" y="55440"/>
                  <a:pt x="10508" y="57942"/>
                  <a:pt x="11575" y="60944"/>
                </a:cubicBezTo>
                <a:cubicBezTo>
                  <a:pt x="12943" y="64947"/>
                  <a:pt x="12843" y="69350"/>
                  <a:pt x="11575" y="73353"/>
                </a:cubicBezTo>
                <a:cubicBezTo>
                  <a:pt x="11442" y="73720"/>
                  <a:pt x="12009" y="73886"/>
                  <a:pt x="12142" y="73519"/>
                </a:cubicBezTo>
                <a:cubicBezTo>
                  <a:pt x="13644" y="69016"/>
                  <a:pt x="13543" y="63913"/>
                  <a:pt x="11675" y="59543"/>
                </a:cubicBezTo>
                <a:cubicBezTo>
                  <a:pt x="10775" y="57341"/>
                  <a:pt x="9507" y="55407"/>
                  <a:pt x="7939" y="53605"/>
                </a:cubicBezTo>
                <a:cubicBezTo>
                  <a:pt x="6038" y="51504"/>
                  <a:pt x="3870" y="49702"/>
                  <a:pt x="2369" y="47267"/>
                </a:cubicBezTo>
                <a:cubicBezTo>
                  <a:pt x="701" y="44599"/>
                  <a:pt x="968" y="41430"/>
                  <a:pt x="2602" y="38861"/>
                </a:cubicBezTo>
                <a:cubicBezTo>
                  <a:pt x="4771" y="35426"/>
                  <a:pt x="9040" y="35225"/>
                  <a:pt x="12643" y="35993"/>
                </a:cubicBezTo>
                <a:cubicBezTo>
                  <a:pt x="18147" y="37160"/>
                  <a:pt x="22717" y="40429"/>
                  <a:pt x="28554" y="39328"/>
                </a:cubicBezTo>
                <a:cubicBezTo>
                  <a:pt x="33491" y="38394"/>
                  <a:pt x="37527" y="34592"/>
                  <a:pt x="40596" y="30922"/>
                </a:cubicBezTo>
                <a:cubicBezTo>
                  <a:pt x="43965" y="26853"/>
                  <a:pt x="46167" y="22383"/>
                  <a:pt x="47468" y="17246"/>
                </a:cubicBezTo>
                <a:cubicBezTo>
                  <a:pt x="48769" y="12075"/>
                  <a:pt x="49836" y="6405"/>
                  <a:pt x="54806" y="3503"/>
                </a:cubicBezTo>
                <a:cubicBezTo>
                  <a:pt x="60710" y="0"/>
                  <a:pt x="68049" y="3136"/>
                  <a:pt x="73453" y="6071"/>
                </a:cubicBezTo>
                <a:cubicBezTo>
                  <a:pt x="74320" y="6538"/>
                  <a:pt x="75154" y="7039"/>
                  <a:pt x="75988" y="7539"/>
                </a:cubicBezTo>
                <a:cubicBezTo>
                  <a:pt x="76388" y="7706"/>
                  <a:pt x="76689" y="7172"/>
                  <a:pt x="76355" y="6972"/>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bwMode="auto">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0" tIns="0" rIns="0" bIns="0" anchor="b" anchorCtr="0">
            <a:noAutofit/>
          </a:bodyPr>
          <a:lstStyle>
            <a:lvl1pPr marL="0" marR="0" lvl="0" indent="0" algn="ctr" rtl="0">
              <a:lnSpc>
                <a:spcPct val="100000"/>
              </a:lnSpc>
              <a:spcBef>
                <a:spcPts val="0"/>
              </a:spcBef>
              <a:spcAft>
                <a:spcPts val="0"/>
              </a:spcAft>
              <a:buClr>
                <a:schemeClr val="dk2"/>
              </a:buClr>
              <a:buSzPts val="2800"/>
              <a:buFont typeface="Barlow SemiBold"/>
              <a:buNone/>
              <a:defRPr sz="3100">
                <a:solidFill>
                  <a:schemeClr val="dk2"/>
                </a:solidFill>
                <a:latin typeface="Commissioner ExtraBold"/>
                <a:ea typeface="Commissioner ExtraBold"/>
                <a:cs typeface="Commissioner ExtraBold"/>
                <a:sym typeface="Commissioner ExtraBold"/>
              </a:defRPr>
            </a:lvl1pPr>
            <a:lvl2pPr lvl="1">
              <a:spcBef>
                <a:spcPts val="0"/>
              </a:spcBef>
              <a:spcAft>
                <a:spcPts val="0"/>
              </a:spcAft>
              <a:buClr>
                <a:schemeClr val="dk2"/>
              </a:buClr>
              <a:buSzPts val="2800"/>
              <a:buFont typeface="Barlow SemiBold"/>
              <a:buNone/>
              <a:defRPr sz="2800">
                <a:solidFill>
                  <a:schemeClr val="dk2"/>
                </a:solidFill>
                <a:latin typeface="Barlow SemiBold"/>
                <a:ea typeface="Barlow SemiBold"/>
                <a:cs typeface="Barlow SemiBold"/>
                <a:sym typeface="Barlow SemiBold"/>
              </a:defRPr>
            </a:lvl2pPr>
            <a:lvl3pPr lvl="2">
              <a:spcBef>
                <a:spcPts val="0"/>
              </a:spcBef>
              <a:spcAft>
                <a:spcPts val="0"/>
              </a:spcAft>
              <a:buClr>
                <a:schemeClr val="dk2"/>
              </a:buClr>
              <a:buSzPts val="2800"/>
              <a:buFont typeface="Barlow SemiBold"/>
              <a:buNone/>
              <a:defRPr sz="2800">
                <a:solidFill>
                  <a:schemeClr val="dk2"/>
                </a:solidFill>
                <a:latin typeface="Barlow SemiBold"/>
                <a:ea typeface="Barlow SemiBold"/>
                <a:cs typeface="Barlow SemiBold"/>
                <a:sym typeface="Barlow SemiBold"/>
              </a:defRPr>
            </a:lvl3pPr>
            <a:lvl4pPr lvl="3">
              <a:spcBef>
                <a:spcPts val="0"/>
              </a:spcBef>
              <a:spcAft>
                <a:spcPts val="0"/>
              </a:spcAft>
              <a:buClr>
                <a:schemeClr val="dk2"/>
              </a:buClr>
              <a:buSzPts val="2800"/>
              <a:buFont typeface="Barlow SemiBold"/>
              <a:buNone/>
              <a:defRPr sz="2800">
                <a:solidFill>
                  <a:schemeClr val="dk2"/>
                </a:solidFill>
                <a:latin typeface="Barlow SemiBold"/>
                <a:ea typeface="Barlow SemiBold"/>
                <a:cs typeface="Barlow SemiBold"/>
                <a:sym typeface="Barlow SemiBold"/>
              </a:defRPr>
            </a:lvl4pPr>
            <a:lvl5pPr lvl="4">
              <a:spcBef>
                <a:spcPts val="0"/>
              </a:spcBef>
              <a:spcAft>
                <a:spcPts val="0"/>
              </a:spcAft>
              <a:buClr>
                <a:schemeClr val="dk2"/>
              </a:buClr>
              <a:buSzPts val="2800"/>
              <a:buFont typeface="Barlow SemiBold"/>
              <a:buNone/>
              <a:defRPr sz="2800">
                <a:solidFill>
                  <a:schemeClr val="dk2"/>
                </a:solidFill>
                <a:latin typeface="Barlow SemiBold"/>
                <a:ea typeface="Barlow SemiBold"/>
                <a:cs typeface="Barlow SemiBold"/>
                <a:sym typeface="Barlow SemiBold"/>
              </a:defRPr>
            </a:lvl5pPr>
            <a:lvl6pPr lvl="5">
              <a:spcBef>
                <a:spcPts val="0"/>
              </a:spcBef>
              <a:spcAft>
                <a:spcPts val="0"/>
              </a:spcAft>
              <a:buClr>
                <a:schemeClr val="dk2"/>
              </a:buClr>
              <a:buSzPts val="2800"/>
              <a:buFont typeface="Barlow SemiBold"/>
              <a:buNone/>
              <a:defRPr sz="2800">
                <a:solidFill>
                  <a:schemeClr val="dk2"/>
                </a:solidFill>
                <a:latin typeface="Barlow SemiBold"/>
                <a:ea typeface="Barlow SemiBold"/>
                <a:cs typeface="Barlow SemiBold"/>
                <a:sym typeface="Barlow SemiBold"/>
              </a:defRPr>
            </a:lvl6pPr>
            <a:lvl7pPr lvl="6">
              <a:spcBef>
                <a:spcPts val="0"/>
              </a:spcBef>
              <a:spcAft>
                <a:spcPts val="0"/>
              </a:spcAft>
              <a:buClr>
                <a:schemeClr val="dk2"/>
              </a:buClr>
              <a:buSzPts val="2800"/>
              <a:buFont typeface="Barlow SemiBold"/>
              <a:buNone/>
              <a:defRPr sz="2800">
                <a:solidFill>
                  <a:schemeClr val="dk2"/>
                </a:solidFill>
                <a:latin typeface="Barlow SemiBold"/>
                <a:ea typeface="Barlow SemiBold"/>
                <a:cs typeface="Barlow SemiBold"/>
                <a:sym typeface="Barlow SemiBold"/>
              </a:defRPr>
            </a:lvl7pPr>
            <a:lvl8pPr lvl="7">
              <a:spcBef>
                <a:spcPts val="0"/>
              </a:spcBef>
              <a:spcAft>
                <a:spcPts val="0"/>
              </a:spcAft>
              <a:buClr>
                <a:schemeClr val="dk2"/>
              </a:buClr>
              <a:buSzPts val="2800"/>
              <a:buFont typeface="Barlow SemiBold"/>
              <a:buNone/>
              <a:defRPr sz="2800">
                <a:solidFill>
                  <a:schemeClr val="dk2"/>
                </a:solidFill>
                <a:latin typeface="Barlow SemiBold"/>
                <a:ea typeface="Barlow SemiBold"/>
                <a:cs typeface="Barlow SemiBold"/>
                <a:sym typeface="Barlow SemiBold"/>
              </a:defRPr>
            </a:lvl8pPr>
            <a:lvl9pPr lvl="8">
              <a:spcBef>
                <a:spcPts val="0"/>
              </a:spcBef>
              <a:spcAft>
                <a:spcPts val="0"/>
              </a:spcAft>
              <a:buClr>
                <a:schemeClr val="dk2"/>
              </a:buClr>
              <a:buSzPts val="2800"/>
              <a:buFont typeface="Barlow SemiBold"/>
              <a:buNone/>
              <a:defRPr sz="2800">
                <a:solidFill>
                  <a:schemeClr val="dk2"/>
                </a:solidFill>
                <a:latin typeface="Barlow SemiBold"/>
                <a:ea typeface="Barlow SemiBold"/>
                <a:cs typeface="Barlow SemiBold"/>
                <a:sym typeface="Barlow SemiBold"/>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0" tIns="0" rIns="0" bIns="0" anchor="t" anchorCtr="0">
            <a:noAutofit/>
          </a:bodyPr>
          <a:lstStyle>
            <a:lvl1pPr marL="457200" lvl="0" indent="-342900">
              <a:lnSpc>
                <a:spcPct val="100000"/>
              </a:lnSpc>
              <a:spcBef>
                <a:spcPts val="0"/>
              </a:spcBef>
              <a:spcAft>
                <a:spcPts val="0"/>
              </a:spcAft>
              <a:buClr>
                <a:schemeClr val="dk1"/>
              </a:buClr>
              <a:buSzPts val="1800"/>
              <a:buFont typeface="Syne"/>
              <a:buChar char="●"/>
              <a:defRPr sz="1800">
                <a:solidFill>
                  <a:schemeClr val="dk1"/>
                </a:solidFill>
                <a:latin typeface="Syne"/>
                <a:ea typeface="Syne"/>
                <a:cs typeface="Syne"/>
                <a:sym typeface="Syne"/>
              </a:defRPr>
            </a:lvl1pPr>
            <a:lvl2pPr marL="914400" lvl="1" indent="-317500">
              <a:lnSpc>
                <a:spcPct val="115000"/>
              </a:lnSpc>
              <a:spcBef>
                <a:spcPts val="0"/>
              </a:spcBef>
              <a:spcAft>
                <a:spcPts val="0"/>
              </a:spcAft>
              <a:buClr>
                <a:schemeClr val="dk1"/>
              </a:buClr>
              <a:buSzPts val="1400"/>
              <a:buFont typeface="Syne"/>
              <a:buChar char="○"/>
              <a:defRPr>
                <a:solidFill>
                  <a:schemeClr val="dk1"/>
                </a:solidFill>
                <a:latin typeface="Syne"/>
                <a:ea typeface="Syne"/>
                <a:cs typeface="Syne"/>
                <a:sym typeface="Syne"/>
              </a:defRPr>
            </a:lvl2pPr>
            <a:lvl3pPr marL="1371600" lvl="2" indent="-317500">
              <a:lnSpc>
                <a:spcPct val="115000"/>
              </a:lnSpc>
              <a:spcBef>
                <a:spcPts val="0"/>
              </a:spcBef>
              <a:spcAft>
                <a:spcPts val="0"/>
              </a:spcAft>
              <a:buClr>
                <a:schemeClr val="dk1"/>
              </a:buClr>
              <a:buSzPts val="1400"/>
              <a:buFont typeface="Syne"/>
              <a:buChar char="■"/>
              <a:defRPr>
                <a:solidFill>
                  <a:schemeClr val="dk1"/>
                </a:solidFill>
                <a:latin typeface="Syne"/>
                <a:ea typeface="Syne"/>
                <a:cs typeface="Syne"/>
                <a:sym typeface="Syne"/>
              </a:defRPr>
            </a:lvl3pPr>
            <a:lvl4pPr marL="1828800" lvl="3" indent="-317500">
              <a:lnSpc>
                <a:spcPct val="115000"/>
              </a:lnSpc>
              <a:spcBef>
                <a:spcPts val="0"/>
              </a:spcBef>
              <a:spcAft>
                <a:spcPts val="0"/>
              </a:spcAft>
              <a:buClr>
                <a:schemeClr val="dk1"/>
              </a:buClr>
              <a:buSzPts val="1400"/>
              <a:buFont typeface="Syne"/>
              <a:buChar char="●"/>
              <a:defRPr>
                <a:solidFill>
                  <a:schemeClr val="dk1"/>
                </a:solidFill>
                <a:latin typeface="Syne"/>
                <a:ea typeface="Syne"/>
                <a:cs typeface="Syne"/>
                <a:sym typeface="Syne"/>
              </a:defRPr>
            </a:lvl4pPr>
            <a:lvl5pPr marL="2286000" lvl="4" indent="-317500">
              <a:lnSpc>
                <a:spcPct val="115000"/>
              </a:lnSpc>
              <a:spcBef>
                <a:spcPts val="0"/>
              </a:spcBef>
              <a:spcAft>
                <a:spcPts val="0"/>
              </a:spcAft>
              <a:buClr>
                <a:schemeClr val="dk1"/>
              </a:buClr>
              <a:buSzPts val="1400"/>
              <a:buFont typeface="Syne"/>
              <a:buChar char="○"/>
              <a:defRPr>
                <a:solidFill>
                  <a:schemeClr val="dk1"/>
                </a:solidFill>
                <a:latin typeface="Syne"/>
                <a:ea typeface="Syne"/>
                <a:cs typeface="Syne"/>
                <a:sym typeface="Syne"/>
              </a:defRPr>
            </a:lvl5pPr>
            <a:lvl6pPr marL="2743200" lvl="5" indent="-317500">
              <a:lnSpc>
                <a:spcPct val="115000"/>
              </a:lnSpc>
              <a:spcBef>
                <a:spcPts val="0"/>
              </a:spcBef>
              <a:spcAft>
                <a:spcPts val="0"/>
              </a:spcAft>
              <a:buClr>
                <a:schemeClr val="dk1"/>
              </a:buClr>
              <a:buSzPts val="1400"/>
              <a:buFont typeface="Syne"/>
              <a:buChar char="■"/>
              <a:defRPr>
                <a:solidFill>
                  <a:schemeClr val="dk1"/>
                </a:solidFill>
                <a:latin typeface="Syne"/>
                <a:ea typeface="Syne"/>
                <a:cs typeface="Syne"/>
                <a:sym typeface="Syne"/>
              </a:defRPr>
            </a:lvl6pPr>
            <a:lvl7pPr marL="3200400" lvl="6" indent="-317500">
              <a:lnSpc>
                <a:spcPct val="115000"/>
              </a:lnSpc>
              <a:spcBef>
                <a:spcPts val="0"/>
              </a:spcBef>
              <a:spcAft>
                <a:spcPts val="0"/>
              </a:spcAft>
              <a:buClr>
                <a:schemeClr val="dk1"/>
              </a:buClr>
              <a:buSzPts val="1400"/>
              <a:buFont typeface="Syne"/>
              <a:buChar char="●"/>
              <a:defRPr>
                <a:solidFill>
                  <a:schemeClr val="dk1"/>
                </a:solidFill>
                <a:latin typeface="Syne"/>
                <a:ea typeface="Syne"/>
                <a:cs typeface="Syne"/>
                <a:sym typeface="Syne"/>
              </a:defRPr>
            </a:lvl7pPr>
            <a:lvl8pPr marL="3657600" lvl="7" indent="-317500">
              <a:lnSpc>
                <a:spcPct val="115000"/>
              </a:lnSpc>
              <a:spcBef>
                <a:spcPts val="0"/>
              </a:spcBef>
              <a:spcAft>
                <a:spcPts val="0"/>
              </a:spcAft>
              <a:buClr>
                <a:schemeClr val="dk1"/>
              </a:buClr>
              <a:buSzPts val="1400"/>
              <a:buFont typeface="Syne"/>
              <a:buChar char="○"/>
              <a:defRPr>
                <a:solidFill>
                  <a:schemeClr val="dk1"/>
                </a:solidFill>
                <a:latin typeface="Syne"/>
                <a:ea typeface="Syne"/>
                <a:cs typeface="Syne"/>
                <a:sym typeface="Syne"/>
              </a:defRPr>
            </a:lvl8pPr>
            <a:lvl9pPr marL="4114800" lvl="8" indent="-317500">
              <a:lnSpc>
                <a:spcPct val="115000"/>
              </a:lnSpc>
              <a:spcBef>
                <a:spcPts val="0"/>
              </a:spcBef>
              <a:spcAft>
                <a:spcPts val="0"/>
              </a:spcAft>
              <a:buClr>
                <a:schemeClr val="dk1"/>
              </a:buClr>
              <a:buSzPts val="1400"/>
              <a:buFont typeface="Syne"/>
              <a:buChar char="■"/>
              <a:defRPr>
                <a:solidFill>
                  <a:schemeClr val="dk1"/>
                </a:solidFill>
                <a:latin typeface="Syne"/>
                <a:ea typeface="Syne"/>
                <a:cs typeface="Syne"/>
                <a:sym typeface="Syne"/>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2" r:id="rId2"/>
    <p:sldLayoutId id="2147483658" r:id="rId3"/>
    <p:sldLayoutId id="2147483659" r:id="rId4"/>
    <p:sldLayoutId id="2147483679" r:id="rId5"/>
    <p:sldLayoutId id="2147483680"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51.png"/><Relationship Id="rId11" Type="http://schemas.openxmlformats.org/officeDocument/2006/relationships/image" Target="../media/image54.png"/><Relationship Id="rId5" Type="http://schemas.openxmlformats.org/officeDocument/2006/relationships/image" Target="../media/image50.png"/><Relationship Id="rId10" Type="http://schemas.openxmlformats.org/officeDocument/2006/relationships/image" Target="../media/image53.png"/><Relationship Id="rId4" Type="http://schemas.openxmlformats.org/officeDocument/2006/relationships/image" Target="../media/image49.png"/><Relationship Id="rId9" Type="http://schemas.openxmlformats.org/officeDocument/2006/relationships/image" Target="../media/image44.png"/></Relationships>
</file>

<file path=ppt/slides/_rels/slide1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59.png"/><Relationship Id="rId11" Type="http://schemas.openxmlformats.org/officeDocument/2006/relationships/image" Target="../media/image53.png"/><Relationship Id="rId5" Type="http://schemas.openxmlformats.org/officeDocument/2006/relationships/image" Target="../media/image58.png"/><Relationship Id="rId10" Type="http://schemas.openxmlformats.org/officeDocument/2006/relationships/image" Target="../media/image44.png"/><Relationship Id="rId4" Type="http://schemas.openxmlformats.org/officeDocument/2006/relationships/image" Target="../media/image57.png"/><Relationship Id="rId9" Type="http://schemas.openxmlformats.org/officeDocument/2006/relationships/image" Target="../media/image43.png"/></Relationships>
</file>

<file path=ppt/slides/_rels/slide14.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63.png"/><Relationship Id="rId7" Type="http://schemas.openxmlformats.org/officeDocument/2006/relationships/image" Target="../media/image67.png"/><Relationship Id="rId2" Type="http://schemas.openxmlformats.org/officeDocument/2006/relationships/image" Target="../media/image62.png"/><Relationship Id="rId1"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image" Target="../media/image65.png"/><Relationship Id="rId10" Type="http://schemas.openxmlformats.org/officeDocument/2006/relationships/image" Target="../media/image70.png"/><Relationship Id="rId4" Type="http://schemas.openxmlformats.org/officeDocument/2006/relationships/image" Target="../media/image64.png"/><Relationship Id="rId9" Type="http://schemas.openxmlformats.org/officeDocument/2006/relationships/image" Target="../media/image69.png"/></Relationships>
</file>

<file path=ppt/slides/_rels/slide1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 Id="rId5" Type="http://schemas.openxmlformats.org/officeDocument/2006/relationships/image" Target="../media/image74.png"/><Relationship Id="rId4" Type="http://schemas.openxmlformats.org/officeDocument/2006/relationships/image" Target="../media/image73.png"/></Relationships>
</file>

<file path=ppt/slides/_rels/slide1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jpeg"/><Relationship Id="rId1" Type="http://schemas.openxmlformats.org/officeDocument/2006/relationships/slideLayout" Target="../slideLayouts/slideLayout1.xml"/><Relationship Id="rId4" Type="http://schemas.openxmlformats.org/officeDocument/2006/relationships/image" Target="../media/image77.svg"/></Relationships>
</file>

<file path=ppt/slides/_rels/slide1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 Id="rId5" Type="http://schemas.openxmlformats.org/officeDocument/2006/relationships/image" Target="../media/image81.png"/><Relationship Id="rId4" Type="http://schemas.openxmlformats.org/officeDocument/2006/relationships/image" Target="../media/image80.png"/></Relationships>
</file>

<file path=ppt/slides/_rels/slide1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83.png"/></Relationships>
</file>

<file path=ppt/slides/_rels/slide1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89.svg"/><Relationship Id="rId2" Type="http://schemas.openxmlformats.org/officeDocument/2006/relationships/image" Target="../media/image88.png"/><Relationship Id="rId1" Type="http://schemas.openxmlformats.org/officeDocument/2006/relationships/slideLayout" Target="../slideLayouts/slideLayout1.xml"/><Relationship Id="rId5" Type="http://schemas.openxmlformats.org/officeDocument/2006/relationships/image" Target="../media/image91.svg"/><Relationship Id="rId4" Type="http://schemas.openxmlformats.org/officeDocument/2006/relationships/image" Target="../media/image9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hyperlink" Target="https://stats.mom.gov.sg/iMAS_Tables1/LabourForce/LabourForce_2023/LFR2023_SectionC.xlsx"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hyperlink" Target="https://data.worldbank.org/indicator/FP.CPI.TOTL.ZG?end=2023&amp;locations=SG&amp;start=2013"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0.svg"/><Relationship Id="rId18" Type="http://schemas.openxmlformats.org/officeDocument/2006/relationships/image" Target="../media/image25.svg"/><Relationship Id="rId3" Type="http://schemas.openxmlformats.org/officeDocument/2006/relationships/image" Target="../media/image10.png"/><Relationship Id="rId7" Type="http://schemas.openxmlformats.org/officeDocument/2006/relationships/image" Target="../media/image14.png"/><Relationship Id="rId12" Type="http://schemas.openxmlformats.org/officeDocument/2006/relationships/image" Target="../media/image19.png"/><Relationship Id="rId17" Type="http://schemas.openxmlformats.org/officeDocument/2006/relationships/image" Target="../media/image24.png"/><Relationship Id="rId2" Type="http://schemas.openxmlformats.org/officeDocument/2006/relationships/image" Target="../media/image9.png"/><Relationship Id="rId16"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13.png"/><Relationship Id="rId11" Type="http://schemas.openxmlformats.org/officeDocument/2006/relationships/image" Target="../media/image18.png"/><Relationship Id="rId5" Type="http://schemas.openxmlformats.org/officeDocument/2006/relationships/image" Target="../media/image12.png"/><Relationship Id="rId15" Type="http://schemas.openxmlformats.org/officeDocument/2006/relationships/image" Target="../media/image22.sv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 Id="rId14" Type="http://schemas.openxmlformats.org/officeDocument/2006/relationships/image" Target="../media/image21.png"/></Relationships>
</file>

<file path=ppt/slides/_rels/slide8.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22.svg"/><Relationship Id="rId3" Type="http://schemas.openxmlformats.org/officeDocument/2006/relationships/image" Target="../media/image27.png"/><Relationship Id="rId7" Type="http://schemas.openxmlformats.org/officeDocument/2006/relationships/image" Target="../media/image31.png"/><Relationship Id="rId12" Type="http://schemas.openxmlformats.org/officeDocument/2006/relationships/image" Target="../media/image21.png"/><Relationship Id="rId17" Type="http://schemas.openxmlformats.org/officeDocument/2006/relationships/image" Target="../media/image35.svg"/><Relationship Id="rId2" Type="http://schemas.openxmlformats.org/officeDocument/2006/relationships/image" Target="../media/image26.png"/><Relationship Id="rId16"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30.png"/><Relationship Id="rId11" Type="http://schemas.openxmlformats.org/officeDocument/2006/relationships/image" Target="../media/image20.svg"/><Relationship Id="rId5" Type="http://schemas.openxmlformats.org/officeDocument/2006/relationships/image" Target="../media/image29.png"/><Relationship Id="rId15" Type="http://schemas.openxmlformats.org/officeDocument/2006/relationships/image" Target="../media/image25.svg"/><Relationship Id="rId10" Type="http://schemas.openxmlformats.org/officeDocument/2006/relationships/image" Target="../media/image19.png"/><Relationship Id="rId4" Type="http://schemas.openxmlformats.org/officeDocument/2006/relationships/image" Target="../media/image28.png"/><Relationship Id="rId9" Type="http://schemas.openxmlformats.org/officeDocument/2006/relationships/image" Target="../media/image33.png"/><Relationship Id="rId14" Type="http://schemas.openxmlformats.org/officeDocument/2006/relationships/image" Target="../media/image24.png"/></Relationships>
</file>

<file path=ppt/slides/_rels/slide9.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25.svg"/><Relationship Id="rId3" Type="http://schemas.openxmlformats.org/officeDocument/2006/relationships/image" Target="../media/image36.png"/><Relationship Id="rId7" Type="http://schemas.openxmlformats.org/officeDocument/2006/relationships/image" Target="../media/image40.png"/><Relationship Id="rId12" Type="http://schemas.openxmlformats.org/officeDocument/2006/relationships/image" Target="../media/image24.png"/><Relationship Id="rId17" Type="http://schemas.openxmlformats.org/officeDocument/2006/relationships/image" Target="../media/image46.svg"/><Relationship Id="rId2" Type="http://schemas.openxmlformats.org/officeDocument/2006/relationships/notesSlide" Target="../notesSlides/notesSlide5.xml"/><Relationship Id="rId16" Type="http://schemas.openxmlformats.org/officeDocument/2006/relationships/image" Target="../media/image45.png"/><Relationship Id="rId1" Type="http://schemas.openxmlformats.org/officeDocument/2006/relationships/slideLayout" Target="../slideLayouts/slideLayout2.xml"/><Relationship Id="rId6" Type="http://schemas.openxmlformats.org/officeDocument/2006/relationships/image" Target="../media/image39.png"/><Relationship Id="rId11" Type="http://schemas.openxmlformats.org/officeDocument/2006/relationships/image" Target="../media/image44.png"/><Relationship Id="rId5" Type="http://schemas.openxmlformats.org/officeDocument/2006/relationships/image" Target="../media/image38.png"/><Relationship Id="rId15" Type="http://schemas.openxmlformats.org/officeDocument/2006/relationships/image" Target="../media/image35.svg"/><Relationship Id="rId10" Type="http://schemas.openxmlformats.org/officeDocument/2006/relationships/image" Target="../media/image43.png"/><Relationship Id="rId4" Type="http://schemas.openxmlformats.org/officeDocument/2006/relationships/image" Target="../media/image37.png"/><Relationship Id="rId9" Type="http://schemas.openxmlformats.org/officeDocument/2006/relationships/image" Target="../media/image42.png"/><Relationship Id="rId14" Type="http://schemas.openxmlformats.org/officeDocument/2006/relationships/image" Target="../media/image3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grpSp>
        <p:nvGrpSpPr>
          <p:cNvPr id="10" name="Google Shape;669;p27">
            <a:extLst>
              <a:ext uri="{FF2B5EF4-FFF2-40B4-BE49-F238E27FC236}">
                <a16:creationId xmlns:a16="http://schemas.microsoft.com/office/drawing/2014/main" id="{D5F9EFF5-A0B1-A531-9E27-C87254FF6319}"/>
              </a:ext>
            </a:extLst>
          </p:cNvPr>
          <p:cNvGrpSpPr/>
          <p:nvPr/>
        </p:nvGrpSpPr>
        <p:grpSpPr>
          <a:xfrm>
            <a:off x="5357007" y="915381"/>
            <a:ext cx="2955928" cy="3003181"/>
            <a:chOff x="4765672" y="760436"/>
            <a:chExt cx="3246799" cy="3446635"/>
          </a:xfrm>
        </p:grpSpPr>
        <p:sp>
          <p:nvSpPr>
            <p:cNvPr id="11" name="Google Shape;670;p27">
              <a:extLst>
                <a:ext uri="{FF2B5EF4-FFF2-40B4-BE49-F238E27FC236}">
                  <a16:creationId xmlns:a16="http://schemas.microsoft.com/office/drawing/2014/main" id="{6D3D2577-AB88-CCE5-FE99-4FC38558B505}"/>
                </a:ext>
              </a:extLst>
            </p:cNvPr>
            <p:cNvSpPr/>
            <p:nvPr/>
          </p:nvSpPr>
          <p:spPr>
            <a:xfrm>
              <a:off x="4980353" y="1104437"/>
              <a:ext cx="653350" cy="644790"/>
            </a:xfrm>
            <a:custGeom>
              <a:avLst/>
              <a:gdLst/>
              <a:ahLst/>
              <a:cxnLst/>
              <a:rect l="l" t="t" r="r" b="b"/>
              <a:pathLst>
                <a:path w="835" h="823" extrusionOk="0">
                  <a:moveTo>
                    <a:pt x="716" y="701"/>
                  </a:moveTo>
                  <a:cubicBezTo>
                    <a:pt x="746" y="669"/>
                    <a:pt x="771" y="634"/>
                    <a:pt x="791" y="594"/>
                  </a:cubicBezTo>
                  <a:cubicBezTo>
                    <a:pt x="791" y="593"/>
                    <a:pt x="791" y="593"/>
                    <a:pt x="791" y="593"/>
                  </a:cubicBezTo>
                  <a:cubicBezTo>
                    <a:pt x="729" y="563"/>
                    <a:pt x="729" y="563"/>
                    <a:pt x="729" y="563"/>
                  </a:cubicBezTo>
                  <a:cubicBezTo>
                    <a:pt x="745" y="529"/>
                    <a:pt x="755" y="494"/>
                    <a:pt x="760" y="459"/>
                  </a:cubicBezTo>
                  <a:cubicBezTo>
                    <a:pt x="829" y="469"/>
                    <a:pt x="829" y="469"/>
                    <a:pt x="829" y="469"/>
                  </a:cubicBezTo>
                  <a:cubicBezTo>
                    <a:pt x="835" y="426"/>
                    <a:pt x="835" y="382"/>
                    <a:pt x="827" y="339"/>
                  </a:cubicBezTo>
                  <a:cubicBezTo>
                    <a:pt x="758" y="351"/>
                    <a:pt x="758" y="351"/>
                    <a:pt x="758" y="351"/>
                  </a:cubicBezTo>
                  <a:cubicBezTo>
                    <a:pt x="752" y="315"/>
                    <a:pt x="740" y="281"/>
                    <a:pt x="723" y="249"/>
                  </a:cubicBezTo>
                  <a:cubicBezTo>
                    <a:pt x="785" y="216"/>
                    <a:pt x="785" y="216"/>
                    <a:pt x="785" y="216"/>
                  </a:cubicBezTo>
                  <a:cubicBezTo>
                    <a:pt x="764" y="177"/>
                    <a:pt x="738" y="143"/>
                    <a:pt x="706" y="112"/>
                  </a:cubicBezTo>
                  <a:cubicBezTo>
                    <a:pt x="658" y="163"/>
                    <a:pt x="658" y="163"/>
                    <a:pt x="658" y="163"/>
                  </a:cubicBezTo>
                  <a:cubicBezTo>
                    <a:pt x="633" y="138"/>
                    <a:pt x="603" y="117"/>
                    <a:pt x="570" y="101"/>
                  </a:cubicBezTo>
                  <a:cubicBezTo>
                    <a:pt x="569" y="101"/>
                    <a:pt x="569" y="101"/>
                    <a:pt x="569" y="101"/>
                  </a:cubicBezTo>
                  <a:cubicBezTo>
                    <a:pt x="600" y="38"/>
                    <a:pt x="600" y="38"/>
                    <a:pt x="600" y="38"/>
                  </a:cubicBezTo>
                  <a:cubicBezTo>
                    <a:pt x="561" y="19"/>
                    <a:pt x="519" y="6"/>
                    <a:pt x="476" y="0"/>
                  </a:cubicBezTo>
                  <a:cubicBezTo>
                    <a:pt x="466" y="69"/>
                    <a:pt x="466" y="69"/>
                    <a:pt x="466" y="69"/>
                  </a:cubicBezTo>
                  <a:cubicBezTo>
                    <a:pt x="430" y="64"/>
                    <a:pt x="393" y="65"/>
                    <a:pt x="358" y="71"/>
                  </a:cubicBezTo>
                  <a:cubicBezTo>
                    <a:pt x="346" y="2"/>
                    <a:pt x="346" y="2"/>
                    <a:pt x="346" y="2"/>
                  </a:cubicBezTo>
                  <a:cubicBezTo>
                    <a:pt x="303" y="10"/>
                    <a:pt x="261" y="24"/>
                    <a:pt x="223" y="44"/>
                  </a:cubicBezTo>
                  <a:cubicBezTo>
                    <a:pt x="256" y="106"/>
                    <a:pt x="256" y="106"/>
                    <a:pt x="256" y="106"/>
                  </a:cubicBezTo>
                  <a:cubicBezTo>
                    <a:pt x="224" y="123"/>
                    <a:pt x="195" y="145"/>
                    <a:pt x="169" y="171"/>
                  </a:cubicBezTo>
                  <a:cubicBezTo>
                    <a:pt x="119" y="122"/>
                    <a:pt x="119" y="122"/>
                    <a:pt x="119" y="122"/>
                  </a:cubicBezTo>
                  <a:cubicBezTo>
                    <a:pt x="89" y="153"/>
                    <a:pt x="64" y="189"/>
                    <a:pt x="45" y="228"/>
                  </a:cubicBezTo>
                  <a:cubicBezTo>
                    <a:pt x="44" y="229"/>
                    <a:pt x="44" y="229"/>
                    <a:pt x="44" y="229"/>
                  </a:cubicBezTo>
                  <a:cubicBezTo>
                    <a:pt x="107" y="259"/>
                    <a:pt x="107" y="259"/>
                    <a:pt x="107" y="259"/>
                  </a:cubicBezTo>
                  <a:cubicBezTo>
                    <a:pt x="91" y="293"/>
                    <a:pt x="80" y="328"/>
                    <a:pt x="75" y="363"/>
                  </a:cubicBezTo>
                  <a:cubicBezTo>
                    <a:pt x="6" y="353"/>
                    <a:pt x="6" y="353"/>
                    <a:pt x="6" y="353"/>
                  </a:cubicBezTo>
                  <a:cubicBezTo>
                    <a:pt x="0" y="396"/>
                    <a:pt x="1" y="440"/>
                    <a:pt x="8" y="483"/>
                  </a:cubicBezTo>
                  <a:cubicBezTo>
                    <a:pt x="77" y="471"/>
                    <a:pt x="77" y="471"/>
                    <a:pt x="77" y="471"/>
                  </a:cubicBezTo>
                  <a:cubicBezTo>
                    <a:pt x="84" y="507"/>
                    <a:pt x="95" y="541"/>
                    <a:pt x="112" y="573"/>
                  </a:cubicBezTo>
                  <a:cubicBezTo>
                    <a:pt x="50" y="606"/>
                    <a:pt x="50" y="606"/>
                    <a:pt x="50" y="606"/>
                  </a:cubicBezTo>
                  <a:cubicBezTo>
                    <a:pt x="71" y="644"/>
                    <a:pt x="97" y="679"/>
                    <a:pt x="128" y="710"/>
                  </a:cubicBezTo>
                  <a:cubicBezTo>
                    <a:pt x="177" y="660"/>
                    <a:pt x="177" y="660"/>
                    <a:pt x="177" y="660"/>
                  </a:cubicBezTo>
                  <a:cubicBezTo>
                    <a:pt x="202" y="684"/>
                    <a:pt x="232" y="705"/>
                    <a:pt x="265" y="722"/>
                  </a:cubicBezTo>
                  <a:cubicBezTo>
                    <a:pt x="266" y="722"/>
                    <a:pt x="266" y="722"/>
                    <a:pt x="266" y="722"/>
                  </a:cubicBezTo>
                  <a:cubicBezTo>
                    <a:pt x="235" y="784"/>
                    <a:pt x="235" y="784"/>
                    <a:pt x="235" y="784"/>
                  </a:cubicBezTo>
                  <a:cubicBezTo>
                    <a:pt x="274" y="804"/>
                    <a:pt x="316" y="817"/>
                    <a:pt x="359" y="823"/>
                  </a:cubicBezTo>
                  <a:cubicBezTo>
                    <a:pt x="369" y="754"/>
                    <a:pt x="369" y="754"/>
                    <a:pt x="369" y="754"/>
                  </a:cubicBezTo>
                  <a:cubicBezTo>
                    <a:pt x="405" y="759"/>
                    <a:pt x="442" y="758"/>
                    <a:pt x="477" y="752"/>
                  </a:cubicBezTo>
                  <a:cubicBezTo>
                    <a:pt x="489" y="821"/>
                    <a:pt x="489" y="821"/>
                    <a:pt x="489" y="821"/>
                  </a:cubicBezTo>
                  <a:cubicBezTo>
                    <a:pt x="532" y="813"/>
                    <a:pt x="573" y="799"/>
                    <a:pt x="612" y="779"/>
                  </a:cubicBezTo>
                  <a:cubicBezTo>
                    <a:pt x="579" y="717"/>
                    <a:pt x="579" y="717"/>
                    <a:pt x="579" y="717"/>
                  </a:cubicBezTo>
                  <a:cubicBezTo>
                    <a:pt x="611" y="700"/>
                    <a:pt x="640" y="678"/>
                    <a:pt x="666" y="652"/>
                  </a:cubicBezTo>
                  <a:lnTo>
                    <a:pt x="716" y="701"/>
                  </a:lnTo>
                  <a:close/>
                  <a:moveTo>
                    <a:pt x="337" y="575"/>
                  </a:moveTo>
                  <a:cubicBezTo>
                    <a:pt x="247" y="531"/>
                    <a:pt x="209" y="421"/>
                    <a:pt x="254" y="331"/>
                  </a:cubicBezTo>
                  <a:cubicBezTo>
                    <a:pt x="298" y="240"/>
                    <a:pt x="408" y="203"/>
                    <a:pt x="498" y="247"/>
                  </a:cubicBezTo>
                  <a:cubicBezTo>
                    <a:pt x="589" y="292"/>
                    <a:pt x="626" y="401"/>
                    <a:pt x="582" y="492"/>
                  </a:cubicBezTo>
                  <a:cubicBezTo>
                    <a:pt x="537" y="582"/>
                    <a:pt x="428" y="620"/>
                    <a:pt x="337" y="575"/>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2" name="Google Shape;671;p27">
              <a:extLst>
                <a:ext uri="{FF2B5EF4-FFF2-40B4-BE49-F238E27FC236}">
                  <a16:creationId xmlns:a16="http://schemas.microsoft.com/office/drawing/2014/main" id="{15D23E55-C4CA-C687-A440-B5E00ED3A202}"/>
                </a:ext>
              </a:extLst>
            </p:cNvPr>
            <p:cNvGrpSpPr/>
            <p:nvPr/>
          </p:nvGrpSpPr>
          <p:grpSpPr>
            <a:xfrm>
              <a:off x="5401276" y="1531636"/>
              <a:ext cx="1966177" cy="1269999"/>
              <a:chOff x="5401276" y="1531636"/>
              <a:chExt cx="1966177" cy="1269999"/>
            </a:xfrm>
          </p:grpSpPr>
          <p:sp>
            <p:nvSpPr>
              <p:cNvPr id="268" name="Google Shape;672;p27">
                <a:extLst>
                  <a:ext uri="{FF2B5EF4-FFF2-40B4-BE49-F238E27FC236}">
                    <a16:creationId xmlns:a16="http://schemas.microsoft.com/office/drawing/2014/main" id="{2D5CEBD5-D6B9-102C-CC73-CDD4E07C6E70}"/>
                  </a:ext>
                </a:extLst>
              </p:cNvPr>
              <p:cNvSpPr/>
              <p:nvPr/>
            </p:nvSpPr>
            <p:spPr>
              <a:xfrm>
                <a:off x="5401276" y="1651521"/>
                <a:ext cx="1966177" cy="1150114"/>
              </a:xfrm>
              <a:prstGeom prst="rect">
                <a:avLst/>
              </a:pr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9" name="Google Shape;673;p27">
                <a:extLst>
                  <a:ext uri="{FF2B5EF4-FFF2-40B4-BE49-F238E27FC236}">
                    <a16:creationId xmlns:a16="http://schemas.microsoft.com/office/drawing/2014/main" id="{EB850417-C8A0-C4BA-E1C6-D700DA30B28F}"/>
                  </a:ext>
                </a:extLst>
              </p:cNvPr>
              <p:cNvSpPr/>
              <p:nvPr/>
            </p:nvSpPr>
            <p:spPr>
              <a:xfrm>
                <a:off x="5401276" y="1531636"/>
                <a:ext cx="1966109" cy="119885"/>
              </a:xfrm>
              <a:custGeom>
                <a:avLst/>
                <a:gdLst/>
                <a:ahLst/>
                <a:cxnLst/>
                <a:rect l="l" t="t" r="r" b="b"/>
                <a:pathLst>
                  <a:path w="2512" h="153" extrusionOk="0">
                    <a:moveTo>
                      <a:pt x="2512" y="73"/>
                    </a:moveTo>
                    <a:cubicBezTo>
                      <a:pt x="2512" y="153"/>
                      <a:pt x="2512" y="153"/>
                      <a:pt x="2512" y="153"/>
                    </a:cubicBezTo>
                    <a:cubicBezTo>
                      <a:pt x="0" y="153"/>
                      <a:pt x="0" y="153"/>
                      <a:pt x="0" y="153"/>
                    </a:cubicBezTo>
                    <a:cubicBezTo>
                      <a:pt x="0" y="73"/>
                      <a:pt x="0" y="73"/>
                      <a:pt x="0" y="73"/>
                    </a:cubicBezTo>
                    <a:cubicBezTo>
                      <a:pt x="0" y="33"/>
                      <a:pt x="32" y="0"/>
                      <a:pt x="72" y="0"/>
                    </a:cubicBezTo>
                    <a:cubicBezTo>
                      <a:pt x="2440" y="0"/>
                      <a:pt x="2440" y="0"/>
                      <a:pt x="2440" y="0"/>
                    </a:cubicBezTo>
                    <a:cubicBezTo>
                      <a:pt x="2480" y="0"/>
                      <a:pt x="2512" y="33"/>
                      <a:pt x="2512" y="73"/>
                    </a:cubicBezTo>
                    <a:close/>
                  </a:path>
                </a:pathLst>
              </a:custGeom>
              <a:solidFill>
                <a:srgbClr val="4C69B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0" name="Google Shape;674;p27">
                <a:extLst>
                  <a:ext uri="{FF2B5EF4-FFF2-40B4-BE49-F238E27FC236}">
                    <a16:creationId xmlns:a16="http://schemas.microsoft.com/office/drawing/2014/main" id="{44071F4E-A239-C06E-0268-F6F6D32D8D4E}"/>
                  </a:ext>
                </a:extLst>
              </p:cNvPr>
              <p:cNvSpPr/>
              <p:nvPr/>
            </p:nvSpPr>
            <p:spPr>
              <a:xfrm>
                <a:off x="5454368" y="1564176"/>
                <a:ext cx="54780" cy="54780"/>
              </a:xfrm>
              <a:prstGeom prst="ellipse">
                <a:avLst/>
              </a:pr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1" name="Google Shape;675;p27">
                <a:extLst>
                  <a:ext uri="{FF2B5EF4-FFF2-40B4-BE49-F238E27FC236}">
                    <a16:creationId xmlns:a16="http://schemas.microsoft.com/office/drawing/2014/main" id="{2BF8A3D5-01B6-93B8-F241-0151EE57D7BE}"/>
                  </a:ext>
                </a:extLst>
              </p:cNvPr>
              <p:cNvSpPr/>
              <p:nvPr/>
            </p:nvSpPr>
            <p:spPr>
              <a:xfrm>
                <a:off x="5538287" y="1564176"/>
                <a:ext cx="55586" cy="54780"/>
              </a:xfrm>
              <a:prstGeom prst="ellipse">
                <a:avLst/>
              </a:pr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2" name="Google Shape;676;p27">
                <a:extLst>
                  <a:ext uri="{FF2B5EF4-FFF2-40B4-BE49-F238E27FC236}">
                    <a16:creationId xmlns:a16="http://schemas.microsoft.com/office/drawing/2014/main" id="{FA1992BA-D509-F519-A0DB-F5EF37AA2B5B}"/>
                  </a:ext>
                </a:extLst>
              </p:cNvPr>
              <p:cNvSpPr/>
              <p:nvPr/>
            </p:nvSpPr>
            <p:spPr>
              <a:xfrm>
                <a:off x="5623919" y="1564176"/>
                <a:ext cx="54780" cy="54780"/>
              </a:xfrm>
              <a:prstGeom prst="ellipse">
                <a:avLst/>
              </a:pr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3" name="Google Shape;677;p27">
                <a:extLst>
                  <a:ext uri="{FF2B5EF4-FFF2-40B4-BE49-F238E27FC236}">
                    <a16:creationId xmlns:a16="http://schemas.microsoft.com/office/drawing/2014/main" id="{E785022C-192D-6D27-A30C-FA8A61B69E4E}"/>
                  </a:ext>
                </a:extLst>
              </p:cNvPr>
              <p:cNvSpPr/>
              <p:nvPr/>
            </p:nvSpPr>
            <p:spPr>
              <a:xfrm>
                <a:off x="5498040" y="1803090"/>
                <a:ext cx="1773372" cy="6713"/>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4" name="Google Shape;678;p27">
                <a:extLst>
                  <a:ext uri="{FF2B5EF4-FFF2-40B4-BE49-F238E27FC236}">
                    <a16:creationId xmlns:a16="http://schemas.microsoft.com/office/drawing/2014/main" id="{A182CB78-35EA-D9C8-90D7-46F4125BDC5A}"/>
                  </a:ext>
                </a:extLst>
              </p:cNvPr>
              <p:cNvSpPr/>
              <p:nvPr/>
            </p:nvSpPr>
            <p:spPr>
              <a:xfrm>
                <a:off x="5498040" y="1983774"/>
                <a:ext cx="1773372" cy="6713"/>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5" name="Google Shape;679;p27">
                <a:extLst>
                  <a:ext uri="{FF2B5EF4-FFF2-40B4-BE49-F238E27FC236}">
                    <a16:creationId xmlns:a16="http://schemas.microsoft.com/office/drawing/2014/main" id="{9C806DB3-D90D-50AD-8B6A-D838629F72D3}"/>
                  </a:ext>
                </a:extLst>
              </p:cNvPr>
              <p:cNvSpPr/>
              <p:nvPr/>
            </p:nvSpPr>
            <p:spPr>
              <a:xfrm>
                <a:off x="5498040" y="2165314"/>
                <a:ext cx="1773372" cy="5908"/>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6" name="Google Shape;680;p27">
                <a:extLst>
                  <a:ext uri="{FF2B5EF4-FFF2-40B4-BE49-F238E27FC236}">
                    <a16:creationId xmlns:a16="http://schemas.microsoft.com/office/drawing/2014/main" id="{E0FFB900-909B-E375-F186-1C0EBC1FF1E9}"/>
                  </a:ext>
                </a:extLst>
              </p:cNvPr>
              <p:cNvSpPr/>
              <p:nvPr/>
            </p:nvSpPr>
            <p:spPr>
              <a:xfrm>
                <a:off x="5498040" y="2345997"/>
                <a:ext cx="1773372" cy="5908"/>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7" name="Google Shape;681;p27">
                <a:extLst>
                  <a:ext uri="{FF2B5EF4-FFF2-40B4-BE49-F238E27FC236}">
                    <a16:creationId xmlns:a16="http://schemas.microsoft.com/office/drawing/2014/main" id="{345F9F86-EED8-C027-AE13-B8E4E37FB5BB}"/>
                  </a:ext>
                </a:extLst>
              </p:cNvPr>
              <p:cNvSpPr/>
              <p:nvPr/>
            </p:nvSpPr>
            <p:spPr>
              <a:xfrm>
                <a:off x="5498040" y="1888722"/>
                <a:ext cx="1773436" cy="834914"/>
              </a:xfrm>
              <a:custGeom>
                <a:avLst/>
                <a:gdLst/>
                <a:ahLst/>
                <a:cxnLst/>
                <a:rect l="l" t="t" r="r" b="b"/>
                <a:pathLst>
                  <a:path w="2266" h="1067" extrusionOk="0">
                    <a:moveTo>
                      <a:pt x="0" y="232"/>
                    </a:moveTo>
                    <a:cubicBezTo>
                      <a:pt x="137" y="97"/>
                      <a:pt x="137" y="97"/>
                      <a:pt x="137" y="97"/>
                    </a:cubicBezTo>
                    <a:cubicBezTo>
                      <a:pt x="226" y="9"/>
                      <a:pt x="367" y="0"/>
                      <a:pt x="466" y="76"/>
                    </a:cubicBezTo>
                    <a:cubicBezTo>
                      <a:pt x="852" y="371"/>
                      <a:pt x="852" y="371"/>
                      <a:pt x="852" y="371"/>
                    </a:cubicBezTo>
                    <a:cubicBezTo>
                      <a:pt x="949" y="446"/>
                      <a:pt x="1085" y="440"/>
                      <a:pt x="1174" y="357"/>
                    </a:cubicBezTo>
                    <a:cubicBezTo>
                      <a:pt x="1235" y="302"/>
                      <a:pt x="1235" y="302"/>
                      <a:pt x="1235" y="302"/>
                    </a:cubicBezTo>
                    <a:cubicBezTo>
                      <a:pt x="1308" y="235"/>
                      <a:pt x="1413" y="217"/>
                      <a:pt x="1504" y="256"/>
                    </a:cubicBezTo>
                    <a:cubicBezTo>
                      <a:pt x="2266" y="584"/>
                      <a:pt x="2266" y="584"/>
                      <a:pt x="2266" y="584"/>
                    </a:cubicBezTo>
                    <a:cubicBezTo>
                      <a:pt x="2266" y="1067"/>
                      <a:pt x="2266" y="1067"/>
                      <a:pt x="2266" y="1067"/>
                    </a:cubicBezTo>
                    <a:cubicBezTo>
                      <a:pt x="0" y="1067"/>
                      <a:pt x="0" y="1067"/>
                      <a:pt x="0" y="1067"/>
                    </a:cubicBezTo>
                    <a:lnTo>
                      <a:pt x="0" y="232"/>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8" name="Google Shape;682;p27">
                <a:extLst>
                  <a:ext uri="{FF2B5EF4-FFF2-40B4-BE49-F238E27FC236}">
                    <a16:creationId xmlns:a16="http://schemas.microsoft.com/office/drawing/2014/main" id="{B5E31B2D-785E-ADEC-068B-EBFABA7225B5}"/>
                  </a:ext>
                </a:extLst>
              </p:cNvPr>
              <p:cNvSpPr/>
              <p:nvPr/>
            </p:nvSpPr>
            <p:spPr>
              <a:xfrm>
                <a:off x="5498040" y="1923831"/>
                <a:ext cx="1773436" cy="799805"/>
              </a:xfrm>
              <a:custGeom>
                <a:avLst/>
                <a:gdLst/>
                <a:ahLst/>
                <a:cxnLst/>
                <a:rect l="l" t="t" r="r" b="b"/>
                <a:pathLst>
                  <a:path w="2266" h="1022" extrusionOk="0">
                    <a:moveTo>
                      <a:pt x="0" y="1022"/>
                    </a:moveTo>
                    <a:cubicBezTo>
                      <a:pt x="371" y="590"/>
                      <a:pt x="371" y="590"/>
                      <a:pt x="371" y="590"/>
                    </a:cubicBezTo>
                    <a:cubicBezTo>
                      <a:pt x="468" y="477"/>
                      <a:pt x="643" y="473"/>
                      <a:pt x="745" y="582"/>
                    </a:cubicBezTo>
                    <a:cubicBezTo>
                      <a:pt x="840" y="683"/>
                      <a:pt x="998" y="688"/>
                      <a:pt x="1100" y="594"/>
                    </a:cubicBezTo>
                    <a:cubicBezTo>
                      <a:pt x="1634" y="99"/>
                      <a:pt x="1634" y="99"/>
                      <a:pt x="1634" y="99"/>
                    </a:cubicBezTo>
                    <a:cubicBezTo>
                      <a:pt x="1741" y="0"/>
                      <a:pt x="1909" y="12"/>
                      <a:pt x="2001" y="125"/>
                    </a:cubicBezTo>
                    <a:cubicBezTo>
                      <a:pt x="2266" y="453"/>
                      <a:pt x="2266" y="453"/>
                      <a:pt x="2266" y="453"/>
                    </a:cubicBezTo>
                    <a:cubicBezTo>
                      <a:pt x="2266" y="1022"/>
                      <a:pt x="2266" y="1022"/>
                      <a:pt x="2266" y="1022"/>
                    </a:cubicBezTo>
                    <a:lnTo>
                      <a:pt x="0" y="1022"/>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3" name="Google Shape;683;p27">
              <a:extLst>
                <a:ext uri="{FF2B5EF4-FFF2-40B4-BE49-F238E27FC236}">
                  <a16:creationId xmlns:a16="http://schemas.microsoft.com/office/drawing/2014/main" id="{F2109761-8AC5-2899-0A56-6DE6F7A7FA88}"/>
                </a:ext>
              </a:extLst>
            </p:cNvPr>
            <p:cNvGrpSpPr/>
            <p:nvPr/>
          </p:nvGrpSpPr>
          <p:grpSpPr>
            <a:xfrm>
              <a:off x="6490512" y="1274487"/>
              <a:ext cx="570358" cy="534450"/>
              <a:chOff x="6490512" y="890962"/>
              <a:chExt cx="570358" cy="534450"/>
            </a:xfrm>
          </p:grpSpPr>
          <p:sp>
            <p:nvSpPr>
              <p:cNvPr id="256" name="Google Shape;684;p27">
                <a:extLst>
                  <a:ext uri="{FF2B5EF4-FFF2-40B4-BE49-F238E27FC236}">
                    <a16:creationId xmlns:a16="http://schemas.microsoft.com/office/drawing/2014/main" id="{5A89E0B1-487C-CA41-B3B0-9433D960BB55}"/>
                  </a:ext>
                </a:extLst>
              </p:cNvPr>
              <p:cNvSpPr/>
              <p:nvPr/>
            </p:nvSpPr>
            <p:spPr>
              <a:xfrm>
                <a:off x="6490512" y="946623"/>
                <a:ext cx="570358" cy="478789"/>
              </a:xfrm>
              <a:prstGeom prst="rect">
                <a:avLst/>
              </a:pr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7" name="Google Shape;685;p27">
                <a:extLst>
                  <a:ext uri="{FF2B5EF4-FFF2-40B4-BE49-F238E27FC236}">
                    <a16:creationId xmlns:a16="http://schemas.microsoft.com/office/drawing/2014/main" id="{924C5CB1-73F1-077D-B476-D831D418DE54}"/>
                  </a:ext>
                </a:extLst>
              </p:cNvPr>
              <p:cNvSpPr/>
              <p:nvPr/>
            </p:nvSpPr>
            <p:spPr>
              <a:xfrm>
                <a:off x="6581282" y="1372215"/>
                <a:ext cx="88883" cy="14501"/>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8" name="Google Shape;686;p27">
                <a:extLst>
                  <a:ext uri="{FF2B5EF4-FFF2-40B4-BE49-F238E27FC236}">
                    <a16:creationId xmlns:a16="http://schemas.microsoft.com/office/drawing/2014/main" id="{99FB33F2-3742-E3A5-5C77-FA5C1EE63E25}"/>
                  </a:ext>
                </a:extLst>
              </p:cNvPr>
              <p:cNvSpPr/>
              <p:nvPr/>
            </p:nvSpPr>
            <p:spPr>
              <a:xfrm>
                <a:off x="6530758" y="1361939"/>
                <a:ext cx="34372" cy="35177"/>
              </a:xfrm>
              <a:prstGeom prst="ellipse">
                <a:avLst/>
              </a:pr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9" name="Google Shape;687;p27">
                <a:extLst>
                  <a:ext uri="{FF2B5EF4-FFF2-40B4-BE49-F238E27FC236}">
                    <a16:creationId xmlns:a16="http://schemas.microsoft.com/office/drawing/2014/main" id="{87F1DF5C-6600-AB79-848C-1D917B31B4EE}"/>
                  </a:ext>
                </a:extLst>
              </p:cNvPr>
              <p:cNvSpPr/>
              <p:nvPr/>
            </p:nvSpPr>
            <p:spPr>
              <a:xfrm>
                <a:off x="6938367" y="1372215"/>
                <a:ext cx="89958" cy="14501"/>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0" name="Google Shape;688;p27">
                <a:extLst>
                  <a:ext uri="{FF2B5EF4-FFF2-40B4-BE49-F238E27FC236}">
                    <a16:creationId xmlns:a16="http://schemas.microsoft.com/office/drawing/2014/main" id="{E805EF48-875F-B433-0709-ED10086E3884}"/>
                  </a:ext>
                </a:extLst>
              </p:cNvPr>
              <p:cNvSpPr/>
              <p:nvPr/>
            </p:nvSpPr>
            <p:spPr>
              <a:xfrm>
                <a:off x="6888700" y="1361939"/>
                <a:ext cx="35177" cy="35177"/>
              </a:xfrm>
              <a:prstGeom prst="ellipse">
                <a:avLst/>
              </a:pr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1" name="Google Shape;689;p27">
                <a:extLst>
                  <a:ext uri="{FF2B5EF4-FFF2-40B4-BE49-F238E27FC236}">
                    <a16:creationId xmlns:a16="http://schemas.microsoft.com/office/drawing/2014/main" id="{98228509-2539-66CF-8D7F-1238D0A0E0C6}"/>
                  </a:ext>
                </a:extLst>
              </p:cNvPr>
              <p:cNvSpPr/>
              <p:nvPr/>
            </p:nvSpPr>
            <p:spPr>
              <a:xfrm>
                <a:off x="6490512" y="890962"/>
                <a:ext cx="570309" cy="55661"/>
              </a:xfrm>
              <a:custGeom>
                <a:avLst/>
                <a:gdLst/>
                <a:ahLst/>
                <a:cxnLst/>
                <a:rect l="l" t="t" r="r" b="b"/>
                <a:pathLst>
                  <a:path w="729" h="71" extrusionOk="0">
                    <a:moveTo>
                      <a:pt x="695" y="0"/>
                    </a:moveTo>
                    <a:cubicBezTo>
                      <a:pt x="33" y="0"/>
                      <a:pt x="33" y="0"/>
                      <a:pt x="33" y="0"/>
                    </a:cubicBezTo>
                    <a:cubicBezTo>
                      <a:pt x="15" y="0"/>
                      <a:pt x="0" y="15"/>
                      <a:pt x="0" y="34"/>
                    </a:cubicBezTo>
                    <a:cubicBezTo>
                      <a:pt x="0" y="71"/>
                      <a:pt x="0" y="71"/>
                      <a:pt x="0" y="71"/>
                    </a:cubicBezTo>
                    <a:cubicBezTo>
                      <a:pt x="729" y="71"/>
                      <a:pt x="729" y="71"/>
                      <a:pt x="729" y="71"/>
                    </a:cubicBezTo>
                    <a:cubicBezTo>
                      <a:pt x="729" y="34"/>
                      <a:pt x="729" y="34"/>
                      <a:pt x="729" y="34"/>
                    </a:cubicBezTo>
                    <a:cubicBezTo>
                      <a:pt x="729" y="15"/>
                      <a:pt x="714" y="0"/>
                      <a:pt x="695" y="0"/>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2" name="Google Shape;690;p27">
                <a:extLst>
                  <a:ext uri="{FF2B5EF4-FFF2-40B4-BE49-F238E27FC236}">
                    <a16:creationId xmlns:a16="http://schemas.microsoft.com/office/drawing/2014/main" id="{95174DA1-5732-3934-6B10-F44CF44BB74F}"/>
                  </a:ext>
                </a:extLst>
              </p:cNvPr>
              <p:cNvSpPr/>
              <p:nvPr/>
            </p:nvSpPr>
            <p:spPr>
              <a:xfrm>
                <a:off x="6514489" y="906376"/>
                <a:ext cx="25779" cy="25779"/>
              </a:xfrm>
              <a:prstGeom prst="ellipse">
                <a:avLst/>
              </a:pr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3" name="Google Shape;691;p27">
                <a:extLst>
                  <a:ext uri="{FF2B5EF4-FFF2-40B4-BE49-F238E27FC236}">
                    <a16:creationId xmlns:a16="http://schemas.microsoft.com/office/drawing/2014/main" id="{D558E5F6-A6FA-D11B-478D-D4CBE9ED7B4B}"/>
                  </a:ext>
                </a:extLst>
              </p:cNvPr>
              <p:cNvSpPr/>
              <p:nvPr/>
            </p:nvSpPr>
            <p:spPr>
              <a:xfrm>
                <a:off x="6553879" y="906376"/>
                <a:ext cx="25779" cy="25779"/>
              </a:xfrm>
              <a:prstGeom prst="ellipse">
                <a:avLst/>
              </a:pr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4" name="Google Shape;692;p27">
                <a:extLst>
                  <a:ext uri="{FF2B5EF4-FFF2-40B4-BE49-F238E27FC236}">
                    <a16:creationId xmlns:a16="http://schemas.microsoft.com/office/drawing/2014/main" id="{62205228-3D04-462F-E457-70D6C87756E8}"/>
                  </a:ext>
                </a:extLst>
              </p:cNvPr>
              <p:cNvSpPr/>
              <p:nvPr/>
            </p:nvSpPr>
            <p:spPr>
              <a:xfrm>
                <a:off x="6593270" y="906376"/>
                <a:ext cx="26584" cy="25779"/>
              </a:xfrm>
              <a:prstGeom prst="ellipse">
                <a:avLst/>
              </a:pr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5" name="Google Shape;693;p27">
                <a:extLst>
                  <a:ext uri="{FF2B5EF4-FFF2-40B4-BE49-F238E27FC236}">
                    <a16:creationId xmlns:a16="http://schemas.microsoft.com/office/drawing/2014/main" id="{835ECFEF-D74E-AD6B-FC28-347BECAB7B48}"/>
                  </a:ext>
                </a:extLst>
              </p:cNvPr>
              <p:cNvSpPr/>
              <p:nvPr/>
            </p:nvSpPr>
            <p:spPr>
              <a:xfrm>
                <a:off x="6591557" y="980876"/>
                <a:ext cx="368100" cy="368100"/>
              </a:xfrm>
              <a:prstGeom prst="ellipse">
                <a:avLst/>
              </a:pr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6" name="Google Shape;694;p27">
                <a:extLst>
                  <a:ext uri="{FF2B5EF4-FFF2-40B4-BE49-F238E27FC236}">
                    <a16:creationId xmlns:a16="http://schemas.microsoft.com/office/drawing/2014/main" id="{1E0D5D46-FE4E-2F56-C215-E29836C77E7A}"/>
                  </a:ext>
                </a:extLst>
              </p:cNvPr>
              <p:cNvSpPr/>
              <p:nvPr/>
            </p:nvSpPr>
            <p:spPr>
              <a:xfrm>
                <a:off x="6654069" y="1044243"/>
                <a:ext cx="236344" cy="236344"/>
              </a:xfrm>
              <a:custGeom>
                <a:avLst/>
                <a:gdLst/>
                <a:ahLst/>
                <a:cxnLst/>
                <a:rect l="l" t="t" r="r" b="b"/>
                <a:pathLst>
                  <a:path w="302" h="301" extrusionOk="0">
                    <a:moveTo>
                      <a:pt x="151" y="151"/>
                    </a:moveTo>
                    <a:cubicBezTo>
                      <a:pt x="95" y="10"/>
                      <a:pt x="95" y="10"/>
                      <a:pt x="95" y="10"/>
                    </a:cubicBezTo>
                    <a:cubicBezTo>
                      <a:pt x="113" y="4"/>
                      <a:pt x="131" y="0"/>
                      <a:pt x="151" y="0"/>
                    </a:cubicBezTo>
                    <a:cubicBezTo>
                      <a:pt x="234" y="0"/>
                      <a:pt x="302" y="67"/>
                      <a:pt x="302" y="151"/>
                    </a:cubicBezTo>
                    <a:cubicBezTo>
                      <a:pt x="302" y="234"/>
                      <a:pt x="234" y="301"/>
                      <a:pt x="151" y="301"/>
                    </a:cubicBezTo>
                    <a:cubicBezTo>
                      <a:pt x="68" y="301"/>
                      <a:pt x="0" y="234"/>
                      <a:pt x="0" y="151"/>
                    </a:cubicBezTo>
                    <a:cubicBezTo>
                      <a:pt x="0" y="142"/>
                      <a:pt x="1" y="134"/>
                      <a:pt x="2" y="126"/>
                    </a:cubicBezTo>
                    <a:lnTo>
                      <a:pt x="151" y="151"/>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7" name="Google Shape;695;p27">
                <a:extLst>
                  <a:ext uri="{FF2B5EF4-FFF2-40B4-BE49-F238E27FC236}">
                    <a16:creationId xmlns:a16="http://schemas.microsoft.com/office/drawing/2014/main" id="{E6FD347E-6E0C-4101-BE38-E8D3172FD66D}"/>
                  </a:ext>
                </a:extLst>
              </p:cNvPr>
              <p:cNvSpPr/>
              <p:nvPr/>
            </p:nvSpPr>
            <p:spPr>
              <a:xfrm>
                <a:off x="6635229" y="1037393"/>
                <a:ext cx="116460" cy="110466"/>
              </a:xfrm>
              <a:custGeom>
                <a:avLst/>
                <a:gdLst/>
                <a:ahLst/>
                <a:cxnLst/>
                <a:rect l="l" t="t" r="r" b="b"/>
                <a:pathLst>
                  <a:path w="149" h="141" extrusionOk="0">
                    <a:moveTo>
                      <a:pt x="0" y="116"/>
                    </a:moveTo>
                    <a:cubicBezTo>
                      <a:pt x="9" y="63"/>
                      <a:pt x="45" y="20"/>
                      <a:pt x="93" y="0"/>
                    </a:cubicBezTo>
                    <a:cubicBezTo>
                      <a:pt x="149" y="141"/>
                      <a:pt x="149" y="141"/>
                      <a:pt x="149" y="141"/>
                    </a:cubicBezTo>
                    <a:lnTo>
                      <a:pt x="0" y="116"/>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4" name="Google Shape;696;p27">
              <a:extLst>
                <a:ext uri="{FF2B5EF4-FFF2-40B4-BE49-F238E27FC236}">
                  <a16:creationId xmlns:a16="http://schemas.microsoft.com/office/drawing/2014/main" id="{2D6424DC-72F8-92AF-33AF-AF5A8ECB46C4}"/>
                </a:ext>
              </a:extLst>
            </p:cNvPr>
            <p:cNvGrpSpPr/>
            <p:nvPr/>
          </p:nvGrpSpPr>
          <p:grpSpPr>
            <a:xfrm>
              <a:off x="5094926" y="2317556"/>
              <a:ext cx="717033" cy="1014339"/>
              <a:chOff x="5094926" y="2317556"/>
              <a:chExt cx="717033" cy="1014339"/>
            </a:xfrm>
          </p:grpSpPr>
          <p:sp>
            <p:nvSpPr>
              <p:cNvPr id="51" name="Google Shape;697;p27">
                <a:extLst>
                  <a:ext uri="{FF2B5EF4-FFF2-40B4-BE49-F238E27FC236}">
                    <a16:creationId xmlns:a16="http://schemas.microsoft.com/office/drawing/2014/main" id="{D4A93245-C531-8E4D-3666-60D09CFABD6B}"/>
                  </a:ext>
                </a:extLst>
              </p:cNvPr>
              <p:cNvSpPr/>
              <p:nvPr/>
            </p:nvSpPr>
            <p:spPr>
              <a:xfrm>
                <a:off x="5094926" y="2395159"/>
                <a:ext cx="717033" cy="936736"/>
              </a:xfrm>
              <a:prstGeom prst="rect">
                <a:avLst/>
              </a:pr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 name="Google Shape;698;p27">
                <a:extLst>
                  <a:ext uri="{FF2B5EF4-FFF2-40B4-BE49-F238E27FC236}">
                    <a16:creationId xmlns:a16="http://schemas.microsoft.com/office/drawing/2014/main" id="{A7B35634-DBA0-8C22-78B6-0EF994B380C9}"/>
                  </a:ext>
                </a:extLst>
              </p:cNvPr>
              <p:cNvSpPr/>
              <p:nvPr/>
            </p:nvSpPr>
            <p:spPr>
              <a:xfrm>
                <a:off x="5094926" y="2317556"/>
                <a:ext cx="717009" cy="77604"/>
              </a:xfrm>
              <a:custGeom>
                <a:avLst/>
                <a:gdLst/>
                <a:ahLst/>
                <a:cxnLst/>
                <a:rect l="l" t="t" r="r" b="b"/>
                <a:pathLst>
                  <a:path w="718" h="78" extrusionOk="0">
                    <a:moveTo>
                      <a:pt x="681" y="0"/>
                    </a:moveTo>
                    <a:cubicBezTo>
                      <a:pt x="37" y="0"/>
                      <a:pt x="37" y="0"/>
                      <a:pt x="37" y="0"/>
                    </a:cubicBezTo>
                    <a:cubicBezTo>
                      <a:pt x="16" y="0"/>
                      <a:pt x="0" y="16"/>
                      <a:pt x="0" y="37"/>
                    </a:cubicBezTo>
                    <a:cubicBezTo>
                      <a:pt x="0" y="78"/>
                      <a:pt x="0" y="78"/>
                      <a:pt x="0" y="78"/>
                    </a:cubicBezTo>
                    <a:cubicBezTo>
                      <a:pt x="718" y="78"/>
                      <a:pt x="718" y="78"/>
                      <a:pt x="718" y="78"/>
                    </a:cubicBezTo>
                    <a:cubicBezTo>
                      <a:pt x="718" y="37"/>
                      <a:pt x="718" y="37"/>
                      <a:pt x="718" y="37"/>
                    </a:cubicBezTo>
                    <a:cubicBezTo>
                      <a:pt x="718" y="16"/>
                      <a:pt x="701" y="0"/>
                      <a:pt x="681" y="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 name="Google Shape;699;p27">
                <a:extLst>
                  <a:ext uri="{FF2B5EF4-FFF2-40B4-BE49-F238E27FC236}">
                    <a16:creationId xmlns:a16="http://schemas.microsoft.com/office/drawing/2014/main" id="{8953C64B-194B-D374-DD96-80F6092B3E12}"/>
                  </a:ext>
                </a:extLst>
              </p:cNvPr>
              <p:cNvSpPr/>
              <p:nvPr/>
            </p:nvSpPr>
            <p:spPr>
              <a:xfrm>
                <a:off x="5128808" y="2338323"/>
                <a:ext cx="35989" cy="34960"/>
              </a:xfrm>
              <a:prstGeom prst="ellipse">
                <a:avLst/>
              </a:pr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 name="Google Shape;700;p27">
                <a:extLst>
                  <a:ext uri="{FF2B5EF4-FFF2-40B4-BE49-F238E27FC236}">
                    <a16:creationId xmlns:a16="http://schemas.microsoft.com/office/drawing/2014/main" id="{54558B69-CA7A-E1CE-F863-75D82033EA17}"/>
                  </a:ext>
                </a:extLst>
              </p:cNvPr>
              <p:cNvSpPr/>
              <p:nvPr/>
            </p:nvSpPr>
            <p:spPr>
              <a:xfrm>
                <a:off x="5183458" y="2338323"/>
                <a:ext cx="35989" cy="34960"/>
              </a:xfrm>
              <a:prstGeom prst="ellipse">
                <a:avLst/>
              </a:pr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 name="Google Shape;701;p27">
                <a:extLst>
                  <a:ext uri="{FF2B5EF4-FFF2-40B4-BE49-F238E27FC236}">
                    <a16:creationId xmlns:a16="http://schemas.microsoft.com/office/drawing/2014/main" id="{C7712360-362B-A7C6-102F-A8C5B4031F79}"/>
                  </a:ext>
                </a:extLst>
              </p:cNvPr>
              <p:cNvSpPr/>
              <p:nvPr/>
            </p:nvSpPr>
            <p:spPr>
              <a:xfrm>
                <a:off x="5239202" y="2338323"/>
                <a:ext cx="34961" cy="34960"/>
              </a:xfrm>
              <a:prstGeom prst="ellipse">
                <a:avLst/>
              </a:pr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 name="Google Shape;702;p27">
                <a:extLst>
                  <a:ext uri="{FF2B5EF4-FFF2-40B4-BE49-F238E27FC236}">
                    <a16:creationId xmlns:a16="http://schemas.microsoft.com/office/drawing/2014/main" id="{1097E7E5-FA1D-CF73-E1B9-7342D0DA76D1}"/>
                  </a:ext>
                </a:extLst>
              </p:cNvPr>
              <p:cNvSpPr/>
              <p:nvPr/>
            </p:nvSpPr>
            <p:spPr>
              <a:xfrm>
                <a:off x="5209690" y="2827988"/>
                <a:ext cx="111394" cy="162806"/>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 name="Google Shape;703;p27">
                <a:extLst>
                  <a:ext uri="{FF2B5EF4-FFF2-40B4-BE49-F238E27FC236}">
                    <a16:creationId xmlns:a16="http://schemas.microsoft.com/office/drawing/2014/main" id="{4668F155-D5CC-B872-46F0-B49D16C83BA6}"/>
                  </a:ext>
                </a:extLst>
              </p:cNvPr>
              <p:cNvSpPr/>
              <p:nvPr/>
            </p:nvSpPr>
            <p:spPr>
              <a:xfrm>
                <a:off x="5379106" y="2715409"/>
                <a:ext cx="112422" cy="275571"/>
              </a:xfrm>
              <a:prstGeom prst="rect">
                <a:avLst/>
              </a:pr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 name="Google Shape;704;p27">
                <a:extLst>
                  <a:ext uri="{FF2B5EF4-FFF2-40B4-BE49-F238E27FC236}">
                    <a16:creationId xmlns:a16="http://schemas.microsoft.com/office/drawing/2014/main" id="{12E9DBF0-C840-D774-95DA-4607D70C6E6F}"/>
                  </a:ext>
                </a:extLst>
              </p:cNvPr>
              <p:cNvSpPr/>
              <p:nvPr/>
            </p:nvSpPr>
            <p:spPr>
              <a:xfrm>
                <a:off x="5548521" y="2613760"/>
                <a:ext cx="111394" cy="377025"/>
              </a:xfrm>
              <a:prstGeom prst="rect">
                <a:avLst/>
              </a:pr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 name="Google Shape;705;p27">
                <a:extLst>
                  <a:ext uri="{FF2B5EF4-FFF2-40B4-BE49-F238E27FC236}">
                    <a16:creationId xmlns:a16="http://schemas.microsoft.com/office/drawing/2014/main" id="{40854ED9-B905-26A6-ADED-2E96BC34AA1E}"/>
                  </a:ext>
                </a:extLst>
              </p:cNvPr>
              <p:cNvSpPr/>
              <p:nvPr/>
            </p:nvSpPr>
            <p:spPr>
              <a:xfrm>
                <a:off x="5249039" y="2446530"/>
                <a:ext cx="351946" cy="353041"/>
              </a:xfrm>
              <a:custGeom>
                <a:avLst/>
                <a:gdLst/>
                <a:ahLst/>
                <a:cxnLst/>
                <a:rect l="l" t="t" r="r" b="b"/>
                <a:pathLst>
                  <a:path w="352" h="353" extrusionOk="0">
                    <a:moveTo>
                      <a:pt x="351" y="56"/>
                    </a:moveTo>
                    <a:cubicBezTo>
                      <a:pt x="350" y="51"/>
                      <a:pt x="347" y="47"/>
                      <a:pt x="343" y="45"/>
                    </a:cubicBezTo>
                    <a:cubicBezTo>
                      <a:pt x="262" y="4"/>
                      <a:pt x="262" y="4"/>
                      <a:pt x="262" y="4"/>
                    </a:cubicBezTo>
                    <a:cubicBezTo>
                      <a:pt x="255" y="0"/>
                      <a:pt x="246" y="3"/>
                      <a:pt x="242" y="11"/>
                    </a:cubicBezTo>
                    <a:cubicBezTo>
                      <a:pt x="238" y="18"/>
                      <a:pt x="241" y="27"/>
                      <a:pt x="249" y="31"/>
                    </a:cubicBezTo>
                    <a:cubicBezTo>
                      <a:pt x="290" y="52"/>
                      <a:pt x="290" y="52"/>
                      <a:pt x="290" y="52"/>
                    </a:cubicBezTo>
                    <a:cubicBezTo>
                      <a:pt x="43" y="111"/>
                      <a:pt x="2" y="333"/>
                      <a:pt x="2" y="335"/>
                    </a:cubicBezTo>
                    <a:cubicBezTo>
                      <a:pt x="0" y="343"/>
                      <a:pt x="6" y="351"/>
                      <a:pt x="14" y="352"/>
                    </a:cubicBezTo>
                    <a:cubicBezTo>
                      <a:pt x="15" y="353"/>
                      <a:pt x="15" y="353"/>
                      <a:pt x="16" y="353"/>
                    </a:cubicBezTo>
                    <a:cubicBezTo>
                      <a:pt x="23" y="353"/>
                      <a:pt x="30" y="348"/>
                      <a:pt x="31" y="340"/>
                    </a:cubicBezTo>
                    <a:cubicBezTo>
                      <a:pt x="31" y="338"/>
                      <a:pt x="69" y="134"/>
                      <a:pt x="300" y="80"/>
                    </a:cubicBezTo>
                    <a:cubicBezTo>
                      <a:pt x="268" y="120"/>
                      <a:pt x="268" y="120"/>
                      <a:pt x="268" y="120"/>
                    </a:cubicBezTo>
                    <a:cubicBezTo>
                      <a:pt x="263" y="126"/>
                      <a:pt x="264" y="135"/>
                      <a:pt x="270" y="141"/>
                    </a:cubicBezTo>
                    <a:cubicBezTo>
                      <a:pt x="273" y="143"/>
                      <a:pt x="276" y="144"/>
                      <a:pt x="280" y="144"/>
                    </a:cubicBezTo>
                    <a:cubicBezTo>
                      <a:pt x="284" y="144"/>
                      <a:pt x="288" y="142"/>
                      <a:pt x="291" y="138"/>
                    </a:cubicBezTo>
                    <a:cubicBezTo>
                      <a:pt x="348" y="68"/>
                      <a:pt x="348" y="68"/>
                      <a:pt x="348" y="68"/>
                    </a:cubicBezTo>
                    <a:cubicBezTo>
                      <a:pt x="351" y="65"/>
                      <a:pt x="352" y="60"/>
                      <a:pt x="351" y="56"/>
                    </a:cubicBezTo>
                    <a:close/>
                  </a:path>
                </a:pathLst>
              </a:custGeom>
              <a:solidFill>
                <a:srgbClr val="38477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 name="Google Shape;706;p27">
                <a:extLst>
                  <a:ext uri="{FF2B5EF4-FFF2-40B4-BE49-F238E27FC236}">
                    <a16:creationId xmlns:a16="http://schemas.microsoft.com/office/drawing/2014/main" id="{56176A2B-5626-82E2-F639-44881D9BFE77}"/>
                  </a:ext>
                </a:extLst>
              </p:cNvPr>
              <p:cNvSpPr/>
              <p:nvPr/>
            </p:nvSpPr>
            <p:spPr>
              <a:xfrm>
                <a:off x="5176900" y="3061891"/>
                <a:ext cx="551828" cy="22964"/>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 name="Google Shape;707;p27">
                <a:extLst>
                  <a:ext uri="{FF2B5EF4-FFF2-40B4-BE49-F238E27FC236}">
                    <a16:creationId xmlns:a16="http://schemas.microsoft.com/office/drawing/2014/main" id="{D6A4FEA4-F44E-B720-97D8-4A971BD160F1}"/>
                  </a:ext>
                </a:extLst>
              </p:cNvPr>
              <p:cNvSpPr/>
              <p:nvPr/>
            </p:nvSpPr>
            <p:spPr>
              <a:xfrm>
                <a:off x="5176900" y="3122006"/>
                <a:ext cx="551828" cy="22964"/>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 name="Google Shape;708;p27">
                <a:extLst>
                  <a:ext uri="{FF2B5EF4-FFF2-40B4-BE49-F238E27FC236}">
                    <a16:creationId xmlns:a16="http://schemas.microsoft.com/office/drawing/2014/main" id="{199EB20B-A27E-1AD5-F404-C556AAA785A6}"/>
                  </a:ext>
                </a:extLst>
              </p:cNvPr>
              <p:cNvSpPr/>
              <p:nvPr/>
            </p:nvSpPr>
            <p:spPr>
              <a:xfrm>
                <a:off x="5237016" y="3182121"/>
                <a:ext cx="431522" cy="22964"/>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 name="Google Shape;709;p27">
                <a:extLst>
                  <a:ext uri="{FF2B5EF4-FFF2-40B4-BE49-F238E27FC236}">
                    <a16:creationId xmlns:a16="http://schemas.microsoft.com/office/drawing/2014/main" id="{938A653C-114E-F1D4-B064-AF66FE3CB6C4}"/>
                  </a:ext>
                </a:extLst>
              </p:cNvPr>
              <p:cNvSpPr/>
              <p:nvPr/>
            </p:nvSpPr>
            <p:spPr>
              <a:xfrm>
                <a:off x="5314619" y="3242236"/>
                <a:ext cx="276599" cy="22964"/>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5" name="Google Shape;710;p27">
              <a:extLst>
                <a:ext uri="{FF2B5EF4-FFF2-40B4-BE49-F238E27FC236}">
                  <a16:creationId xmlns:a16="http://schemas.microsoft.com/office/drawing/2014/main" id="{8C49A356-11B0-3BFE-17AF-80E6C00A50EA}"/>
                </a:ext>
              </a:extLst>
            </p:cNvPr>
            <p:cNvSpPr/>
            <p:nvPr/>
          </p:nvSpPr>
          <p:spPr>
            <a:xfrm>
              <a:off x="5914065" y="760436"/>
              <a:ext cx="232055" cy="382764"/>
            </a:xfrm>
            <a:custGeom>
              <a:avLst/>
              <a:gdLst/>
              <a:ahLst/>
              <a:cxnLst/>
              <a:rect l="l" t="t" r="r" b="b"/>
              <a:pathLst>
                <a:path w="271" h="447" extrusionOk="0">
                  <a:moveTo>
                    <a:pt x="271" y="234"/>
                  </a:moveTo>
                  <a:lnTo>
                    <a:pt x="135" y="0"/>
                  </a:lnTo>
                  <a:lnTo>
                    <a:pt x="0" y="234"/>
                  </a:lnTo>
                  <a:lnTo>
                    <a:pt x="69" y="234"/>
                  </a:lnTo>
                  <a:lnTo>
                    <a:pt x="69" y="447"/>
                  </a:lnTo>
                  <a:lnTo>
                    <a:pt x="201" y="447"/>
                  </a:lnTo>
                  <a:lnTo>
                    <a:pt x="201" y="234"/>
                  </a:lnTo>
                  <a:lnTo>
                    <a:pt x="271" y="234"/>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 name="Google Shape;711;p27">
              <a:extLst>
                <a:ext uri="{FF2B5EF4-FFF2-40B4-BE49-F238E27FC236}">
                  <a16:creationId xmlns:a16="http://schemas.microsoft.com/office/drawing/2014/main" id="{B38E2CD2-4BB8-8007-96B2-B8AF7690DD64}"/>
                </a:ext>
              </a:extLst>
            </p:cNvPr>
            <p:cNvSpPr/>
            <p:nvPr/>
          </p:nvSpPr>
          <p:spPr>
            <a:xfrm>
              <a:off x="7710871" y="1262143"/>
              <a:ext cx="301600" cy="497575"/>
            </a:xfrm>
            <a:custGeom>
              <a:avLst/>
              <a:gdLst/>
              <a:ahLst/>
              <a:cxnLst/>
              <a:rect l="l" t="t" r="r" b="b"/>
              <a:pathLst>
                <a:path w="271" h="447" extrusionOk="0">
                  <a:moveTo>
                    <a:pt x="271" y="234"/>
                  </a:moveTo>
                  <a:lnTo>
                    <a:pt x="135" y="0"/>
                  </a:lnTo>
                  <a:lnTo>
                    <a:pt x="0" y="234"/>
                  </a:lnTo>
                  <a:lnTo>
                    <a:pt x="69" y="234"/>
                  </a:lnTo>
                  <a:lnTo>
                    <a:pt x="69" y="447"/>
                  </a:lnTo>
                  <a:lnTo>
                    <a:pt x="201" y="447"/>
                  </a:lnTo>
                  <a:lnTo>
                    <a:pt x="201" y="234"/>
                  </a:lnTo>
                  <a:lnTo>
                    <a:pt x="271" y="234"/>
                  </a:ln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7" name="Google Shape;712;p27">
              <a:extLst>
                <a:ext uri="{FF2B5EF4-FFF2-40B4-BE49-F238E27FC236}">
                  <a16:creationId xmlns:a16="http://schemas.microsoft.com/office/drawing/2014/main" id="{DD33C8BC-14A1-7ABD-6B0D-E2234DBD1E57}"/>
                </a:ext>
              </a:extLst>
            </p:cNvPr>
            <p:cNvGrpSpPr/>
            <p:nvPr/>
          </p:nvGrpSpPr>
          <p:grpSpPr>
            <a:xfrm>
              <a:off x="6655110" y="1951719"/>
              <a:ext cx="1239180" cy="2255353"/>
              <a:chOff x="7710885" y="1951719"/>
              <a:chExt cx="1239180" cy="2255353"/>
            </a:xfrm>
          </p:grpSpPr>
          <p:sp>
            <p:nvSpPr>
              <p:cNvPr id="20" name="Google Shape;713;p27">
                <a:extLst>
                  <a:ext uri="{FF2B5EF4-FFF2-40B4-BE49-F238E27FC236}">
                    <a16:creationId xmlns:a16="http://schemas.microsoft.com/office/drawing/2014/main" id="{FF88ED87-C086-D927-59E8-6CE2713067B4}"/>
                  </a:ext>
                </a:extLst>
              </p:cNvPr>
              <p:cNvSpPr/>
              <p:nvPr/>
            </p:nvSpPr>
            <p:spPr>
              <a:xfrm>
                <a:off x="7999817" y="4017723"/>
                <a:ext cx="409554" cy="189349"/>
              </a:xfrm>
              <a:custGeom>
                <a:avLst/>
                <a:gdLst/>
                <a:ahLst/>
                <a:cxnLst/>
                <a:rect l="l" t="t" r="r" b="b"/>
                <a:pathLst>
                  <a:path w="446" h="206" extrusionOk="0">
                    <a:moveTo>
                      <a:pt x="446" y="206"/>
                    </a:moveTo>
                    <a:cubicBezTo>
                      <a:pt x="417" y="10"/>
                      <a:pt x="417" y="10"/>
                      <a:pt x="417" y="10"/>
                    </a:cubicBezTo>
                    <a:cubicBezTo>
                      <a:pt x="396" y="0"/>
                      <a:pt x="253" y="23"/>
                      <a:pt x="253" y="23"/>
                    </a:cubicBezTo>
                    <a:cubicBezTo>
                      <a:pt x="253" y="23"/>
                      <a:pt x="234" y="72"/>
                      <a:pt x="202" y="83"/>
                    </a:cubicBezTo>
                    <a:cubicBezTo>
                      <a:pt x="169" y="93"/>
                      <a:pt x="0" y="68"/>
                      <a:pt x="0" y="206"/>
                    </a:cubicBezTo>
                    <a:lnTo>
                      <a:pt x="446" y="206"/>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 name="Google Shape;714;p27">
                <a:extLst>
                  <a:ext uri="{FF2B5EF4-FFF2-40B4-BE49-F238E27FC236}">
                    <a16:creationId xmlns:a16="http://schemas.microsoft.com/office/drawing/2014/main" id="{87D83550-30C6-F6C3-0999-8189F6715993}"/>
                  </a:ext>
                </a:extLst>
              </p:cNvPr>
              <p:cNvSpPr/>
              <p:nvPr/>
            </p:nvSpPr>
            <p:spPr>
              <a:xfrm>
                <a:off x="8421293" y="4017723"/>
                <a:ext cx="409554" cy="189349"/>
              </a:xfrm>
              <a:custGeom>
                <a:avLst/>
                <a:gdLst/>
                <a:ahLst/>
                <a:cxnLst/>
                <a:rect l="l" t="t" r="r" b="b"/>
                <a:pathLst>
                  <a:path w="446" h="206" extrusionOk="0">
                    <a:moveTo>
                      <a:pt x="446" y="206"/>
                    </a:moveTo>
                    <a:cubicBezTo>
                      <a:pt x="417" y="10"/>
                      <a:pt x="417" y="10"/>
                      <a:pt x="417" y="10"/>
                    </a:cubicBezTo>
                    <a:cubicBezTo>
                      <a:pt x="395" y="0"/>
                      <a:pt x="253" y="23"/>
                      <a:pt x="253" y="23"/>
                    </a:cubicBezTo>
                    <a:cubicBezTo>
                      <a:pt x="253" y="23"/>
                      <a:pt x="234" y="72"/>
                      <a:pt x="202" y="83"/>
                    </a:cubicBezTo>
                    <a:cubicBezTo>
                      <a:pt x="169" y="93"/>
                      <a:pt x="0" y="68"/>
                      <a:pt x="0" y="206"/>
                    </a:cubicBezTo>
                    <a:lnTo>
                      <a:pt x="446" y="206"/>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 name="Google Shape;715;p27">
                <a:extLst>
                  <a:ext uri="{FF2B5EF4-FFF2-40B4-BE49-F238E27FC236}">
                    <a16:creationId xmlns:a16="http://schemas.microsoft.com/office/drawing/2014/main" id="{803EA230-1A5D-6311-7029-C66DB3ECF95F}"/>
                  </a:ext>
                </a:extLst>
              </p:cNvPr>
              <p:cNvSpPr/>
              <p:nvPr/>
            </p:nvSpPr>
            <p:spPr>
              <a:xfrm>
                <a:off x="8168829" y="2965085"/>
                <a:ext cx="673940" cy="1132586"/>
              </a:xfrm>
              <a:custGeom>
                <a:avLst/>
                <a:gdLst/>
                <a:ahLst/>
                <a:cxnLst/>
                <a:rect l="l" t="t" r="r" b="b"/>
                <a:pathLst>
                  <a:path w="734" h="1232" extrusionOk="0">
                    <a:moveTo>
                      <a:pt x="136" y="0"/>
                    </a:moveTo>
                    <a:cubicBezTo>
                      <a:pt x="19" y="622"/>
                      <a:pt x="19" y="622"/>
                      <a:pt x="19" y="622"/>
                    </a:cubicBezTo>
                    <a:cubicBezTo>
                      <a:pt x="0" y="1201"/>
                      <a:pt x="0" y="1201"/>
                      <a:pt x="0" y="1201"/>
                    </a:cubicBezTo>
                    <a:cubicBezTo>
                      <a:pt x="0" y="1201"/>
                      <a:pt x="202" y="1223"/>
                      <a:pt x="282" y="1201"/>
                    </a:cubicBezTo>
                    <a:cubicBezTo>
                      <a:pt x="284" y="657"/>
                      <a:pt x="284" y="657"/>
                      <a:pt x="284" y="657"/>
                    </a:cubicBezTo>
                    <a:cubicBezTo>
                      <a:pt x="367" y="278"/>
                      <a:pt x="367" y="278"/>
                      <a:pt x="367" y="278"/>
                    </a:cubicBezTo>
                    <a:cubicBezTo>
                      <a:pt x="434" y="1215"/>
                      <a:pt x="434" y="1215"/>
                      <a:pt x="434" y="1215"/>
                    </a:cubicBezTo>
                    <a:cubicBezTo>
                      <a:pt x="434" y="1215"/>
                      <a:pt x="647" y="1232"/>
                      <a:pt x="734" y="1201"/>
                    </a:cubicBezTo>
                    <a:cubicBezTo>
                      <a:pt x="635" y="0"/>
                      <a:pt x="635" y="0"/>
                      <a:pt x="635" y="0"/>
                    </a:cubicBezTo>
                    <a:cubicBezTo>
                      <a:pt x="136" y="0"/>
                      <a:pt x="136" y="0"/>
                      <a:pt x="136"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 name="Google Shape;716;p27">
                <a:extLst>
                  <a:ext uri="{FF2B5EF4-FFF2-40B4-BE49-F238E27FC236}">
                    <a16:creationId xmlns:a16="http://schemas.microsoft.com/office/drawing/2014/main" id="{F920EEEB-12AB-1843-81E3-BA5A7D4FEF50}"/>
                  </a:ext>
                </a:extLst>
              </p:cNvPr>
              <p:cNvSpPr/>
              <p:nvPr/>
            </p:nvSpPr>
            <p:spPr>
              <a:xfrm>
                <a:off x="8051713" y="2361974"/>
                <a:ext cx="343633" cy="682356"/>
              </a:xfrm>
              <a:custGeom>
                <a:avLst/>
                <a:gdLst/>
                <a:ahLst/>
                <a:cxnLst/>
                <a:rect l="l" t="t" r="r" b="b"/>
                <a:pathLst>
                  <a:path w="374" h="743" extrusionOk="0">
                    <a:moveTo>
                      <a:pt x="343" y="587"/>
                    </a:moveTo>
                    <a:cubicBezTo>
                      <a:pt x="335" y="602"/>
                      <a:pt x="300" y="626"/>
                      <a:pt x="270" y="646"/>
                    </a:cubicBezTo>
                    <a:cubicBezTo>
                      <a:pt x="248" y="661"/>
                      <a:pt x="228" y="673"/>
                      <a:pt x="224" y="676"/>
                    </a:cubicBezTo>
                    <a:cubicBezTo>
                      <a:pt x="215" y="681"/>
                      <a:pt x="207" y="686"/>
                      <a:pt x="198" y="690"/>
                    </a:cubicBezTo>
                    <a:cubicBezTo>
                      <a:pt x="116" y="734"/>
                      <a:pt x="0" y="743"/>
                      <a:pt x="0" y="743"/>
                    </a:cubicBezTo>
                    <a:cubicBezTo>
                      <a:pt x="5" y="519"/>
                      <a:pt x="5" y="519"/>
                      <a:pt x="5" y="519"/>
                    </a:cubicBezTo>
                    <a:cubicBezTo>
                      <a:pt x="129" y="490"/>
                      <a:pt x="129" y="490"/>
                      <a:pt x="129" y="490"/>
                    </a:cubicBezTo>
                    <a:cubicBezTo>
                      <a:pt x="129" y="490"/>
                      <a:pt x="221" y="136"/>
                      <a:pt x="240" y="86"/>
                    </a:cubicBezTo>
                    <a:cubicBezTo>
                      <a:pt x="259" y="36"/>
                      <a:pt x="355" y="0"/>
                      <a:pt x="355" y="0"/>
                    </a:cubicBezTo>
                    <a:cubicBezTo>
                      <a:pt x="346" y="67"/>
                      <a:pt x="346" y="67"/>
                      <a:pt x="346" y="67"/>
                    </a:cubicBezTo>
                    <a:cubicBezTo>
                      <a:pt x="348" y="371"/>
                      <a:pt x="348" y="371"/>
                      <a:pt x="348" y="371"/>
                    </a:cubicBezTo>
                    <a:cubicBezTo>
                      <a:pt x="345" y="444"/>
                      <a:pt x="374" y="529"/>
                      <a:pt x="343" y="587"/>
                    </a:cubicBezTo>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 name="Google Shape;717;p27">
                <a:extLst>
                  <a:ext uri="{FF2B5EF4-FFF2-40B4-BE49-F238E27FC236}">
                    <a16:creationId xmlns:a16="http://schemas.microsoft.com/office/drawing/2014/main" id="{9C0B3EC1-0273-6489-3761-F2B55B435AF1}"/>
                  </a:ext>
                </a:extLst>
              </p:cNvPr>
              <p:cNvSpPr/>
              <p:nvPr/>
            </p:nvSpPr>
            <p:spPr>
              <a:xfrm>
                <a:off x="7986493" y="2838852"/>
                <a:ext cx="130500" cy="205500"/>
              </a:xfrm>
              <a:prstGeom prst="ellipse">
                <a:avLst/>
              </a:pr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 name="Google Shape;718;p27">
                <a:extLst>
                  <a:ext uri="{FF2B5EF4-FFF2-40B4-BE49-F238E27FC236}">
                    <a16:creationId xmlns:a16="http://schemas.microsoft.com/office/drawing/2014/main" id="{247C3B36-4663-D0B6-3116-BCACB5A5E8E3}"/>
                  </a:ext>
                </a:extLst>
              </p:cNvPr>
              <p:cNvSpPr/>
              <p:nvPr/>
            </p:nvSpPr>
            <p:spPr>
              <a:xfrm>
                <a:off x="8234049" y="2584283"/>
                <a:ext cx="113609" cy="411658"/>
              </a:xfrm>
              <a:custGeom>
                <a:avLst/>
                <a:gdLst/>
                <a:ahLst/>
                <a:cxnLst/>
                <a:rect l="l" t="t" r="r" b="b"/>
                <a:pathLst>
                  <a:path w="124" h="448" extrusionOk="0">
                    <a:moveTo>
                      <a:pt x="67" y="275"/>
                    </a:moveTo>
                    <a:cubicBezTo>
                      <a:pt x="64" y="285"/>
                      <a:pt x="60" y="291"/>
                      <a:pt x="55" y="295"/>
                    </a:cubicBezTo>
                    <a:cubicBezTo>
                      <a:pt x="51" y="300"/>
                      <a:pt x="45" y="301"/>
                      <a:pt x="41" y="302"/>
                    </a:cubicBezTo>
                    <a:cubicBezTo>
                      <a:pt x="0" y="448"/>
                      <a:pt x="0" y="448"/>
                      <a:pt x="0" y="448"/>
                    </a:cubicBezTo>
                    <a:cubicBezTo>
                      <a:pt x="9" y="444"/>
                      <a:pt x="17" y="439"/>
                      <a:pt x="26" y="434"/>
                    </a:cubicBezTo>
                    <a:cubicBezTo>
                      <a:pt x="28" y="432"/>
                      <a:pt x="38" y="426"/>
                      <a:pt x="50" y="418"/>
                    </a:cubicBezTo>
                    <a:cubicBezTo>
                      <a:pt x="71" y="298"/>
                      <a:pt x="71" y="298"/>
                      <a:pt x="71" y="298"/>
                    </a:cubicBezTo>
                    <a:cubicBezTo>
                      <a:pt x="67" y="296"/>
                      <a:pt x="64" y="293"/>
                      <a:pt x="64" y="293"/>
                    </a:cubicBezTo>
                    <a:cubicBezTo>
                      <a:pt x="67" y="275"/>
                      <a:pt x="67" y="275"/>
                      <a:pt x="67" y="275"/>
                    </a:cubicBezTo>
                    <a:moveTo>
                      <a:pt x="124" y="0"/>
                    </a:moveTo>
                    <a:cubicBezTo>
                      <a:pt x="85" y="143"/>
                      <a:pt x="85" y="143"/>
                      <a:pt x="85" y="143"/>
                    </a:cubicBezTo>
                    <a:cubicBezTo>
                      <a:pt x="88" y="143"/>
                      <a:pt x="93" y="144"/>
                      <a:pt x="99" y="145"/>
                    </a:cubicBezTo>
                    <a:cubicBezTo>
                      <a:pt x="122" y="14"/>
                      <a:pt x="122" y="14"/>
                      <a:pt x="122" y="14"/>
                    </a:cubicBezTo>
                    <a:cubicBezTo>
                      <a:pt x="124" y="0"/>
                      <a:pt x="124" y="0"/>
                      <a:pt x="124" y="0"/>
                    </a:cubicBezTo>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 name="Google Shape;719;p27">
                <a:extLst>
                  <a:ext uri="{FF2B5EF4-FFF2-40B4-BE49-F238E27FC236}">
                    <a16:creationId xmlns:a16="http://schemas.microsoft.com/office/drawing/2014/main" id="{59A45890-8966-71F8-421D-C7FD3A06AE47}"/>
                  </a:ext>
                </a:extLst>
              </p:cNvPr>
              <p:cNvSpPr/>
              <p:nvPr/>
            </p:nvSpPr>
            <p:spPr>
              <a:xfrm>
                <a:off x="8264204" y="2298858"/>
                <a:ext cx="522463" cy="815601"/>
              </a:xfrm>
              <a:custGeom>
                <a:avLst/>
                <a:gdLst/>
                <a:ahLst/>
                <a:cxnLst/>
                <a:rect l="l" t="t" r="r" b="b"/>
                <a:pathLst>
                  <a:path w="569" h="887" extrusionOk="0">
                    <a:moveTo>
                      <a:pt x="550" y="796"/>
                    </a:moveTo>
                    <a:cubicBezTo>
                      <a:pt x="555" y="837"/>
                      <a:pt x="555" y="837"/>
                      <a:pt x="555" y="837"/>
                    </a:cubicBezTo>
                    <a:cubicBezTo>
                      <a:pt x="484" y="882"/>
                      <a:pt x="303" y="887"/>
                      <a:pt x="190" y="875"/>
                    </a:cubicBezTo>
                    <a:cubicBezTo>
                      <a:pt x="114" y="867"/>
                      <a:pt x="8" y="832"/>
                      <a:pt x="0" y="825"/>
                    </a:cubicBezTo>
                    <a:cubicBezTo>
                      <a:pt x="99" y="268"/>
                      <a:pt x="99" y="268"/>
                      <a:pt x="99" y="268"/>
                    </a:cubicBezTo>
                    <a:cubicBezTo>
                      <a:pt x="75" y="91"/>
                      <a:pt x="75" y="91"/>
                      <a:pt x="75" y="91"/>
                    </a:cubicBezTo>
                    <a:cubicBezTo>
                      <a:pt x="75" y="91"/>
                      <a:pt x="75" y="91"/>
                      <a:pt x="75" y="91"/>
                    </a:cubicBezTo>
                    <a:cubicBezTo>
                      <a:pt x="79" y="89"/>
                      <a:pt x="131" y="65"/>
                      <a:pt x="182" y="42"/>
                    </a:cubicBezTo>
                    <a:cubicBezTo>
                      <a:pt x="189" y="39"/>
                      <a:pt x="196" y="36"/>
                      <a:pt x="202" y="33"/>
                    </a:cubicBezTo>
                    <a:cubicBezTo>
                      <a:pt x="239" y="16"/>
                      <a:pt x="272" y="2"/>
                      <a:pt x="280" y="0"/>
                    </a:cubicBezTo>
                    <a:cubicBezTo>
                      <a:pt x="303" y="1"/>
                      <a:pt x="370" y="4"/>
                      <a:pt x="370" y="4"/>
                    </a:cubicBezTo>
                    <a:cubicBezTo>
                      <a:pt x="382" y="7"/>
                      <a:pt x="393" y="11"/>
                      <a:pt x="405" y="16"/>
                    </a:cubicBezTo>
                    <a:cubicBezTo>
                      <a:pt x="481" y="44"/>
                      <a:pt x="569" y="85"/>
                      <a:pt x="569" y="85"/>
                    </a:cubicBezTo>
                    <a:cubicBezTo>
                      <a:pt x="499" y="328"/>
                      <a:pt x="499" y="328"/>
                      <a:pt x="499" y="328"/>
                    </a:cubicBezTo>
                    <a:cubicBezTo>
                      <a:pt x="501" y="344"/>
                      <a:pt x="501" y="344"/>
                      <a:pt x="501" y="344"/>
                    </a:cubicBezTo>
                    <a:cubicBezTo>
                      <a:pt x="550" y="796"/>
                      <a:pt x="550" y="796"/>
                      <a:pt x="550" y="796"/>
                    </a:cubicBezTo>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 name="Google Shape;720;p27">
                <a:extLst>
                  <a:ext uri="{FF2B5EF4-FFF2-40B4-BE49-F238E27FC236}">
                    <a16:creationId xmlns:a16="http://schemas.microsoft.com/office/drawing/2014/main" id="{8B88744D-2A78-FE36-493E-96FF643BFFEA}"/>
                  </a:ext>
                </a:extLst>
              </p:cNvPr>
              <p:cNvSpPr/>
              <p:nvPr/>
            </p:nvSpPr>
            <p:spPr>
              <a:xfrm>
                <a:off x="8394644" y="2599011"/>
                <a:ext cx="374490" cy="431294"/>
              </a:xfrm>
              <a:custGeom>
                <a:avLst/>
                <a:gdLst/>
                <a:ahLst/>
                <a:cxnLst/>
                <a:rect l="l" t="t" r="r" b="b"/>
                <a:pathLst>
                  <a:path w="408" h="470" extrusionOk="0">
                    <a:moveTo>
                      <a:pt x="336" y="0"/>
                    </a:moveTo>
                    <a:cubicBezTo>
                      <a:pt x="281" y="217"/>
                      <a:pt x="281" y="217"/>
                      <a:pt x="281" y="217"/>
                    </a:cubicBezTo>
                    <a:cubicBezTo>
                      <a:pt x="0" y="286"/>
                      <a:pt x="0" y="286"/>
                      <a:pt x="0" y="286"/>
                    </a:cubicBezTo>
                    <a:cubicBezTo>
                      <a:pt x="0" y="286"/>
                      <a:pt x="129" y="397"/>
                      <a:pt x="408" y="470"/>
                    </a:cubicBezTo>
                    <a:cubicBezTo>
                      <a:pt x="359" y="18"/>
                      <a:pt x="359" y="18"/>
                      <a:pt x="359" y="18"/>
                    </a:cubicBezTo>
                    <a:cubicBezTo>
                      <a:pt x="336" y="0"/>
                      <a:pt x="336" y="0"/>
                      <a:pt x="336" y="0"/>
                    </a:cubicBezTo>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 name="Google Shape;721;p27">
                <a:extLst>
                  <a:ext uri="{FF2B5EF4-FFF2-40B4-BE49-F238E27FC236}">
                    <a16:creationId xmlns:a16="http://schemas.microsoft.com/office/drawing/2014/main" id="{20405119-525C-9BE2-3042-0A601FE111C1}"/>
                  </a:ext>
                </a:extLst>
              </p:cNvPr>
              <p:cNvSpPr/>
              <p:nvPr/>
            </p:nvSpPr>
            <p:spPr>
              <a:xfrm>
                <a:off x="8473890" y="2174028"/>
                <a:ext cx="133245" cy="263685"/>
              </a:xfrm>
              <a:custGeom>
                <a:avLst/>
                <a:gdLst/>
                <a:ahLst/>
                <a:cxnLst/>
                <a:rect l="l" t="t" r="r" b="b"/>
                <a:pathLst>
                  <a:path w="145" h="287" extrusionOk="0">
                    <a:moveTo>
                      <a:pt x="145" y="0"/>
                    </a:moveTo>
                    <a:cubicBezTo>
                      <a:pt x="144" y="45"/>
                      <a:pt x="144" y="45"/>
                      <a:pt x="144" y="45"/>
                    </a:cubicBezTo>
                    <a:cubicBezTo>
                      <a:pt x="144" y="46"/>
                      <a:pt x="144" y="46"/>
                      <a:pt x="144" y="46"/>
                    </a:cubicBezTo>
                    <a:cubicBezTo>
                      <a:pt x="142" y="140"/>
                      <a:pt x="142" y="140"/>
                      <a:pt x="142" y="140"/>
                    </a:cubicBezTo>
                    <a:cubicBezTo>
                      <a:pt x="138" y="156"/>
                      <a:pt x="90" y="287"/>
                      <a:pt x="37" y="284"/>
                    </a:cubicBezTo>
                    <a:cubicBezTo>
                      <a:pt x="5" y="283"/>
                      <a:pt x="0" y="232"/>
                      <a:pt x="2" y="194"/>
                    </a:cubicBezTo>
                    <a:cubicBezTo>
                      <a:pt x="2" y="187"/>
                      <a:pt x="2" y="180"/>
                      <a:pt x="3" y="174"/>
                    </a:cubicBezTo>
                    <a:cubicBezTo>
                      <a:pt x="4" y="161"/>
                      <a:pt x="5" y="152"/>
                      <a:pt x="5" y="152"/>
                    </a:cubicBezTo>
                    <a:cubicBezTo>
                      <a:pt x="6" y="148"/>
                      <a:pt x="6" y="148"/>
                      <a:pt x="6" y="148"/>
                    </a:cubicBezTo>
                    <a:cubicBezTo>
                      <a:pt x="19" y="95"/>
                      <a:pt x="19" y="95"/>
                      <a:pt x="19" y="95"/>
                    </a:cubicBezTo>
                    <a:cubicBezTo>
                      <a:pt x="20" y="93"/>
                      <a:pt x="21" y="90"/>
                      <a:pt x="22" y="87"/>
                    </a:cubicBezTo>
                    <a:cubicBezTo>
                      <a:pt x="29" y="75"/>
                      <a:pt x="39" y="64"/>
                      <a:pt x="51" y="54"/>
                    </a:cubicBezTo>
                    <a:cubicBezTo>
                      <a:pt x="89" y="24"/>
                      <a:pt x="145" y="0"/>
                      <a:pt x="145" y="0"/>
                    </a:cubicBezTo>
                  </a:path>
                </a:pathLst>
              </a:custGeom>
              <a:solidFill>
                <a:srgbClr val="B4725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 name="Google Shape;722;p27">
                <a:extLst>
                  <a:ext uri="{FF2B5EF4-FFF2-40B4-BE49-F238E27FC236}">
                    <a16:creationId xmlns:a16="http://schemas.microsoft.com/office/drawing/2014/main" id="{8B203CF3-F7E7-9554-445A-C1C63A050829}"/>
                  </a:ext>
                </a:extLst>
              </p:cNvPr>
              <p:cNvSpPr/>
              <p:nvPr/>
            </p:nvSpPr>
            <p:spPr>
              <a:xfrm>
                <a:off x="8605733" y="2215404"/>
                <a:ext cx="0" cy="1403"/>
              </a:xfrm>
              <a:custGeom>
                <a:avLst/>
                <a:gdLst/>
                <a:ahLst/>
                <a:cxnLst/>
                <a:rect l="l" t="t" r="r" b="b"/>
                <a:pathLst>
                  <a:path w="120000" h="1" extrusionOk="0">
                    <a:moveTo>
                      <a:pt x="0" y="0"/>
                    </a:moveTo>
                    <a:cubicBezTo>
                      <a:pt x="0" y="0"/>
                      <a:pt x="0" y="0"/>
                      <a:pt x="0" y="0"/>
                    </a:cubicBezTo>
                    <a:cubicBezTo>
                      <a:pt x="0" y="0"/>
                      <a:pt x="0" y="1"/>
                      <a:pt x="0" y="1"/>
                    </a:cubicBezTo>
                    <a:cubicBezTo>
                      <a:pt x="0" y="1"/>
                      <a:pt x="0" y="1"/>
                      <a:pt x="0" y="1"/>
                    </a:cubicBezTo>
                    <a:cubicBezTo>
                      <a:pt x="0" y="1"/>
                      <a:pt x="0" y="0"/>
                      <a:pt x="0" y="0"/>
                    </a:cubicBezTo>
                  </a:path>
                </a:pathLst>
              </a:custGeom>
              <a:solidFill>
                <a:srgbClr val="FFBFA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 name="Google Shape;723;p27">
                <a:extLst>
                  <a:ext uri="{FF2B5EF4-FFF2-40B4-BE49-F238E27FC236}">
                    <a16:creationId xmlns:a16="http://schemas.microsoft.com/office/drawing/2014/main" id="{12BC6993-13F4-3210-EBB1-5A52FDACA9C3}"/>
                  </a:ext>
                </a:extLst>
              </p:cNvPr>
              <p:cNvSpPr/>
              <p:nvPr/>
            </p:nvSpPr>
            <p:spPr>
              <a:xfrm>
                <a:off x="8475293" y="2216807"/>
                <a:ext cx="130440" cy="135349"/>
              </a:xfrm>
              <a:custGeom>
                <a:avLst/>
                <a:gdLst/>
                <a:ahLst/>
                <a:cxnLst/>
                <a:rect l="l" t="t" r="r" b="b"/>
                <a:pathLst>
                  <a:path w="142" h="148" extrusionOk="0">
                    <a:moveTo>
                      <a:pt x="142" y="0"/>
                    </a:moveTo>
                    <a:cubicBezTo>
                      <a:pt x="119" y="40"/>
                      <a:pt x="59" y="105"/>
                      <a:pt x="10" y="108"/>
                    </a:cubicBezTo>
                    <a:cubicBezTo>
                      <a:pt x="9" y="108"/>
                      <a:pt x="8" y="108"/>
                      <a:pt x="7" y="108"/>
                    </a:cubicBezTo>
                    <a:cubicBezTo>
                      <a:pt x="6" y="108"/>
                      <a:pt x="5" y="108"/>
                      <a:pt x="3" y="108"/>
                    </a:cubicBezTo>
                    <a:cubicBezTo>
                      <a:pt x="3" y="111"/>
                      <a:pt x="2" y="118"/>
                      <a:pt x="1" y="128"/>
                    </a:cubicBezTo>
                    <a:cubicBezTo>
                      <a:pt x="0" y="134"/>
                      <a:pt x="0" y="141"/>
                      <a:pt x="0" y="148"/>
                    </a:cubicBezTo>
                    <a:cubicBezTo>
                      <a:pt x="103" y="112"/>
                      <a:pt x="138" y="12"/>
                      <a:pt x="142" y="0"/>
                    </a:cubicBezTo>
                    <a:cubicBezTo>
                      <a:pt x="142" y="0"/>
                      <a:pt x="142" y="0"/>
                      <a:pt x="142" y="0"/>
                    </a:cubicBezTo>
                    <a:cubicBezTo>
                      <a:pt x="142" y="0"/>
                      <a:pt x="142" y="0"/>
                      <a:pt x="142" y="0"/>
                    </a:cubicBezTo>
                  </a:path>
                </a:pathLst>
              </a:custGeom>
              <a:solidFill>
                <a:srgbClr val="8F5D4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 name="Google Shape;724;p27">
                <a:extLst>
                  <a:ext uri="{FF2B5EF4-FFF2-40B4-BE49-F238E27FC236}">
                    <a16:creationId xmlns:a16="http://schemas.microsoft.com/office/drawing/2014/main" id="{9CEBD7F0-B7B7-C44F-B9AA-77E7AE5E99F2}"/>
                  </a:ext>
                </a:extLst>
              </p:cNvPr>
              <p:cNvSpPr/>
              <p:nvPr/>
            </p:nvSpPr>
            <p:spPr>
              <a:xfrm>
                <a:off x="8181452" y="2713321"/>
                <a:ext cx="231426" cy="161998"/>
              </a:xfrm>
              <a:custGeom>
                <a:avLst/>
                <a:gdLst/>
                <a:ahLst/>
                <a:cxnLst/>
                <a:rect l="l" t="t" r="r" b="b"/>
                <a:pathLst>
                  <a:path w="252" h="176" extrusionOk="0">
                    <a:moveTo>
                      <a:pt x="158" y="124"/>
                    </a:moveTo>
                    <a:cubicBezTo>
                      <a:pt x="142" y="176"/>
                      <a:pt x="121" y="152"/>
                      <a:pt x="121" y="152"/>
                    </a:cubicBezTo>
                    <a:cubicBezTo>
                      <a:pt x="124" y="134"/>
                      <a:pt x="124" y="134"/>
                      <a:pt x="124" y="134"/>
                    </a:cubicBezTo>
                    <a:cubicBezTo>
                      <a:pt x="121" y="144"/>
                      <a:pt x="117" y="150"/>
                      <a:pt x="112" y="154"/>
                    </a:cubicBezTo>
                    <a:cubicBezTo>
                      <a:pt x="98" y="168"/>
                      <a:pt x="82" y="156"/>
                      <a:pt x="82" y="156"/>
                    </a:cubicBezTo>
                    <a:cubicBezTo>
                      <a:pt x="89" y="139"/>
                      <a:pt x="89" y="139"/>
                      <a:pt x="89" y="139"/>
                    </a:cubicBezTo>
                    <a:cubicBezTo>
                      <a:pt x="85" y="145"/>
                      <a:pt x="81" y="149"/>
                      <a:pt x="77" y="152"/>
                    </a:cubicBezTo>
                    <a:cubicBezTo>
                      <a:pt x="62" y="162"/>
                      <a:pt x="47" y="152"/>
                      <a:pt x="47" y="152"/>
                    </a:cubicBezTo>
                    <a:cubicBezTo>
                      <a:pt x="47" y="152"/>
                      <a:pt x="74" y="83"/>
                      <a:pt x="80" y="78"/>
                    </a:cubicBezTo>
                    <a:cubicBezTo>
                      <a:pt x="85" y="73"/>
                      <a:pt x="125" y="50"/>
                      <a:pt x="125" y="50"/>
                    </a:cubicBezTo>
                    <a:cubicBezTo>
                      <a:pt x="80" y="61"/>
                      <a:pt x="80" y="61"/>
                      <a:pt x="80" y="61"/>
                    </a:cubicBezTo>
                    <a:cubicBezTo>
                      <a:pt x="80" y="61"/>
                      <a:pt x="78" y="68"/>
                      <a:pt x="54" y="95"/>
                    </a:cubicBezTo>
                    <a:cubicBezTo>
                      <a:pt x="29" y="123"/>
                      <a:pt x="0" y="103"/>
                      <a:pt x="0" y="103"/>
                    </a:cubicBezTo>
                    <a:cubicBezTo>
                      <a:pt x="4" y="98"/>
                      <a:pt x="54" y="31"/>
                      <a:pt x="58" y="29"/>
                    </a:cubicBezTo>
                    <a:cubicBezTo>
                      <a:pt x="62" y="26"/>
                      <a:pt x="123" y="0"/>
                      <a:pt x="134" y="1"/>
                    </a:cubicBezTo>
                    <a:cubicBezTo>
                      <a:pt x="146" y="1"/>
                      <a:pt x="246" y="23"/>
                      <a:pt x="246" y="23"/>
                    </a:cubicBezTo>
                    <a:cubicBezTo>
                      <a:pt x="252" y="109"/>
                      <a:pt x="252" y="109"/>
                      <a:pt x="252" y="109"/>
                    </a:cubicBezTo>
                    <a:cubicBezTo>
                      <a:pt x="210" y="157"/>
                      <a:pt x="158" y="124"/>
                      <a:pt x="158" y="124"/>
                    </a:cubicBezTo>
                  </a:path>
                </a:pathLst>
              </a:custGeom>
              <a:solidFill>
                <a:srgbClr val="B4725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 name="Google Shape;725;p27">
                <a:extLst>
                  <a:ext uri="{FF2B5EF4-FFF2-40B4-BE49-F238E27FC236}">
                    <a16:creationId xmlns:a16="http://schemas.microsoft.com/office/drawing/2014/main" id="{3F48CC50-70B8-C752-FCD5-E1836A39FE40}"/>
                  </a:ext>
                </a:extLst>
              </p:cNvPr>
              <p:cNvSpPr/>
              <p:nvPr/>
            </p:nvSpPr>
            <p:spPr>
              <a:xfrm>
                <a:off x="8252282" y="2781346"/>
                <a:ext cx="57506" cy="72233"/>
              </a:xfrm>
              <a:custGeom>
                <a:avLst/>
                <a:gdLst/>
                <a:ahLst/>
                <a:cxnLst/>
                <a:rect l="l" t="t" r="r" b="b"/>
                <a:pathLst>
                  <a:path w="63" h="78" extrusionOk="0">
                    <a:moveTo>
                      <a:pt x="63" y="0"/>
                    </a:moveTo>
                    <a:cubicBezTo>
                      <a:pt x="26" y="24"/>
                      <a:pt x="26" y="24"/>
                      <a:pt x="26" y="24"/>
                    </a:cubicBezTo>
                    <a:cubicBezTo>
                      <a:pt x="0" y="78"/>
                      <a:pt x="0" y="78"/>
                      <a:pt x="0" y="78"/>
                    </a:cubicBezTo>
                    <a:cubicBezTo>
                      <a:pt x="4" y="75"/>
                      <a:pt x="8" y="71"/>
                      <a:pt x="12" y="65"/>
                    </a:cubicBezTo>
                    <a:cubicBezTo>
                      <a:pt x="12" y="65"/>
                      <a:pt x="27" y="32"/>
                      <a:pt x="30" y="27"/>
                    </a:cubicBezTo>
                    <a:cubicBezTo>
                      <a:pt x="34" y="22"/>
                      <a:pt x="61" y="1"/>
                      <a:pt x="63" y="0"/>
                    </a:cubicBezTo>
                  </a:path>
                </a:pathLst>
              </a:custGeom>
              <a:solidFill>
                <a:srgbClr val="8F5D4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 name="Google Shape;726;p27">
                <a:extLst>
                  <a:ext uri="{FF2B5EF4-FFF2-40B4-BE49-F238E27FC236}">
                    <a16:creationId xmlns:a16="http://schemas.microsoft.com/office/drawing/2014/main" id="{EA0D4CFB-FBAB-9ABA-E48C-EE58DA86FD54}"/>
                  </a:ext>
                </a:extLst>
              </p:cNvPr>
              <p:cNvSpPr/>
              <p:nvPr/>
            </p:nvSpPr>
            <p:spPr>
              <a:xfrm>
                <a:off x="8284541" y="2798878"/>
                <a:ext cx="41376" cy="56103"/>
              </a:xfrm>
              <a:custGeom>
                <a:avLst/>
                <a:gdLst/>
                <a:ahLst/>
                <a:cxnLst/>
                <a:rect l="l" t="t" r="r" b="b"/>
                <a:pathLst>
                  <a:path w="45" h="61" extrusionOk="0">
                    <a:moveTo>
                      <a:pt x="45" y="0"/>
                    </a:moveTo>
                    <a:cubicBezTo>
                      <a:pt x="43" y="1"/>
                      <a:pt x="23" y="9"/>
                      <a:pt x="19" y="12"/>
                    </a:cubicBezTo>
                    <a:cubicBezTo>
                      <a:pt x="16" y="15"/>
                      <a:pt x="4" y="49"/>
                      <a:pt x="0" y="61"/>
                    </a:cubicBezTo>
                    <a:cubicBezTo>
                      <a:pt x="5" y="57"/>
                      <a:pt x="9" y="51"/>
                      <a:pt x="12" y="41"/>
                    </a:cubicBezTo>
                    <a:cubicBezTo>
                      <a:pt x="12" y="41"/>
                      <a:pt x="20" y="20"/>
                      <a:pt x="22" y="15"/>
                    </a:cubicBezTo>
                    <a:cubicBezTo>
                      <a:pt x="24" y="11"/>
                      <a:pt x="43" y="1"/>
                      <a:pt x="45" y="0"/>
                    </a:cubicBezTo>
                  </a:path>
                </a:pathLst>
              </a:custGeom>
              <a:solidFill>
                <a:srgbClr val="8F5D4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 name="Google Shape;727;p27">
                <a:extLst>
                  <a:ext uri="{FF2B5EF4-FFF2-40B4-BE49-F238E27FC236}">
                    <a16:creationId xmlns:a16="http://schemas.microsoft.com/office/drawing/2014/main" id="{25D0FA85-07EB-69A6-CBBE-B89EB1BAE715}"/>
                  </a:ext>
                </a:extLst>
              </p:cNvPr>
              <p:cNvSpPr/>
              <p:nvPr/>
            </p:nvSpPr>
            <p:spPr>
              <a:xfrm>
                <a:off x="8386930" y="2377403"/>
                <a:ext cx="563136" cy="631162"/>
              </a:xfrm>
              <a:custGeom>
                <a:avLst/>
                <a:gdLst/>
                <a:ahLst/>
                <a:cxnLst/>
                <a:rect l="l" t="t" r="r" b="b"/>
                <a:pathLst>
                  <a:path w="613" h="687" extrusionOk="0">
                    <a:moveTo>
                      <a:pt x="435" y="0"/>
                    </a:moveTo>
                    <a:cubicBezTo>
                      <a:pt x="510" y="34"/>
                      <a:pt x="613" y="580"/>
                      <a:pt x="538" y="634"/>
                    </a:cubicBezTo>
                    <a:cubicBezTo>
                      <a:pt x="464" y="687"/>
                      <a:pt x="8" y="527"/>
                      <a:pt x="8" y="527"/>
                    </a:cubicBezTo>
                    <a:cubicBezTo>
                      <a:pt x="8" y="527"/>
                      <a:pt x="0" y="425"/>
                      <a:pt x="28" y="381"/>
                    </a:cubicBezTo>
                    <a:cubicBezTo>
                      <a:pt x="367" y="429"/>
                      <a:pt x="367" y="429"/>
                      <a:pt x="367" y="429"/>
                    </a:cubicBezTo>
                    <a:cubicBezTo>
                      <a:pt x="367" y="429"/>
                      <a:pt x="345" y="303"/>
                      <a:pt x="344" y="241"/>
                    </a:cubicBezTo>
                    <a:cubicBezTo>
                      <a:pt x="346" y="114"/>
                      <a:pt x="435" y="0"/>
                      <a:pt x="435" y="0"/>
                    </a:cubicBezTo>
                    <a:close/>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 name="Google Shape;728;p27">
                <a:extLst>
                  <a:ext uri="{FF2B5EF4-FFF2-40B4-BE49-F238E27FC236}">
                    <a16:creationId xmlns:a16="http://schemas.microsoft.com/office/drawing/2014/main" id="{D4155B22-D0B4-F46F-DCA1-68DEA0DFBFA6}"/>
                  </a:ext>
                </a:extLst>
              </p:cNvPr>
              <p:cNvSpPr/>
              <p:nvPr/>
            </p:nvSpPr>
            <p:spPr>
              <a:xfrm>
                <a:off x="7722808" y="2617945"/>
                <a:ext cx="561735" cy="307867"/>
              </a:xfrm>
              <a:custGeom>
                <a:avLst/>
                <a:gdLst/>
                <a:ahLst/>
                <a:cxnLst/>
                <a:rect l="l" t="t" r="r" b="b"/>
                <a:pathLst>
                  <a:path w="611" h="335" extrusionOk="0">
                    <a:moveTo>
                      <a:pt x="520" y="7"/>
                    </a:moveTo>
                    <a:cubicBezTo>
                      <a:pt x="519" y="3"/>
                      <a:pt x="515" y="0"/>
                      <a:pt x="510" y="0"/>
                    </a:cubicBezTo>
                    <a:cubicBezTo>
                      <a:pt x="11" y="0"/>
                      <a:pt x="11" y="0"/>
                      <a:pt x="11" y="0"/>
                    </a:cubicBezTo>
                    <a:cubicBezTo>
                      <a:pt x="5" y="0"/>
                      <a:pt x="0" y="6"/>
                      <a:pt x="2" y="12"/>
                    </a:cubicBezTo>
                    <a:cubicBezTo>
                      <a:pt x="92" y="335"/>
                      <a:pt x="92" y="335"/>
                      <a:pt x="92" y="335"/>
                    </a:cubicBezTo>
                    <a:cubicBezTo>
                      <a:pt x="611" y="335"/>
                      <a:pt x="611" y="335"/>
                      <a:pt x="611" y="335"/>
                    </a:cubicBezTo>
                    <a:lnTo>
                      <a:pt x="520" y="7"/>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 name="Google Shape;729;p27">
                <a:extLst>
                  <a:ext uri="{FF2B5EF4-FFF2-40B4-BE49-F238E27FC236}">
                    <a16:creationId xmlns:a16="http://schemas.microsoft.com/office/drawing/2014/main" id="{0598C5E0-3CF0-7121-C23E-CD9402CBE1EB}"/>
                  </a:ext>
                </a:extLst>
              </p:cNvPr>
              <p:cNvSpPr/>
              <p:nvPr/>
            </p:nvSpPr>
            <p:spPr>
              <a:xfrm>
                <a:off x="8154803" y="2901267"/>
                <a:ext cx="301500" cy="246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 name="Google Shape;730;p27">
                <a:extLst>
                  <a:ext uri="{FF2B5EF4-FFF2-40B4-BE49-F238E27FC236}">
                    <a16:creationId xmlns:a16="http://schemas.microsoft.com/office/drawing/2014/main" id="{0CB30156-5EEF-5AF6-202A-6B858EB97E08}"/>
                  </a:ext>
                </a:extLst>
              </p:cNvPr>
              <p:cNvSpPr/>
              <p:nvPr/>
            </p:nvSpPr>
            <p:spPr>
              <a:xfrm>
                <a:off x="7893923" y="2920202"/>
                <a:ext cx="96778" cy="34363"/>
              </a:xfrm>
              <a:custGeom>
                <a:avLst/>
                <a:gdLst/>
                <a:ahLst/>
                <a:cxnLst/>
                <a:rect l="l" t="t" r="r" b="b"/>
                <a:pathLst>
                  <a:path w="105" h="37" extrusionOk="0">
                    <a:moveTo>
                      <a:pt x="95" y="37"/>
                    </a:moveTo>
                    <a:cubicBezTo>
                      <a:pt x="0" y="30"/>
                      <a:pt x="0" y="30"/>
                      <a:pt x="0" y="30"/>
                    </a:cubicBezTo>
                    <a:cubicBezTo>
                      <a:pt x="0" y="30"/>
                      <a:pt x="1" y="3"/>
                      <a:pt x="33" y="1"/>
                    </a:cubicBezTo>
                    <a:cubicBezTo>
                      <a:pt x="64" y="0"/>
                      <a:pt x="105" y="7"/>
                      <a:pt x="105" y="7"/>
                    </a:cubicBezTo>
                    <a:lnTo>
                      <a:pt x="95" y="37"/>
                    </a:lnTo>
                    <a:close/>
                  </a:path>
                </a:pathLst>
              </a:custGeom>
              <a:solidFill>
                <a:srgbClr val="B4725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 name="Google Shape;731;p27">
                <a:extLst>
                  <a:ext uri="{FF2B5EF4-FFF2-40B4-BE49-F238E27FC236}">
                    <a16:creationId xmlns:a16="http://schemas.microsoft.com/office/drawing/2014/main" id="{A9A64779-3788-AF9F-895D-63A783E3F5C5}"/>
                  </a:ext>
                </a:extLst>
              </p:cNvPr>
              <p:cNvSpPr/>
              <p:nvPr/>
            </p:nvSpPr>
            <p:spPr>
              <a:xfrm>
                <a:off x="7710885" y="2617945"/>
                <a:ext cx="561735" cy="307867"/>
              </a:xfrm>
              <a:custGeom>
                <a:avLst/>
                <a:gdLst/>
                <a:ahLst/>
                <a:cxnLst/>
                <a:rect l="l" t="t" r="r" b="b"/>
                <a:pathLst>
                  <a:path w="611" h="335" extrusionOk="0">
                    <a:moveTo>
                      <a:pt x="519" y="7"/>
                    </a:moveTo>
                    <a:cubicBezTo>
                      <a:pt x="518" y="3"/>
                      <a:pt x="514" y="0"/>
                      <a:pt x="510" y="0"/>
                    </a:cubicBezTo>
                    <a:cubicBezTo>
                      <a:pt x="11" y="0"/>
                      <a:pt x="11" y="0"/>
                      <a:pt x="11" y="0"/>
                    </a:cubicBezTo>
                    <a:cubicBezTo>
                      <a:pt x="4" y="0"/>
                      <a:pt x="0" y="6"/>
                      <a:pt x="2" y="12"/>
                    </a:cubicBezTo>
                    <a:cubicBezTo>
                      <a:pt x="92" y="335"/>
                      <a:pt x="92" y="335"/>
                      <a:pt x="92" y="335"/>
                    </a:cubicBezTo>
                    <a:cubicBezTo>
                      <a:pt x="611" y="335"/>
                      <a:pt x="611" y="335"/>
                      <a:pt x="611" y="335"/>
                    </a:cubicBezTo>
                    <a:lnTo>
                      <a:pt x="519" y="7"/>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 name="Google Shape;732;p27">
                <a:extLst>
                  <a:ext uri="{FF2B5EF4-FFF2-40B4-BE49-F238E27FC236}">
                    <a16:creationId xmlns:a16="http://schemas.microsoft.com/office/drawing/2014/main" id="{CAF474EB-96E6-FB56-8B01-6F6ED71266FB}"/>
                  </a:ext>
                </a:extLst>
              </p:cNvPr>
              <p:cNvSpPr/>
              <p:nvPr/>
            </p:nvSpPr>
            <p:spPr>
              <a:xfrm>
                <a:off x="7902338" y="2748385"/>
                <a:ext cx="149463" cy="45010"/>
              </a:xfrm>
              <a:prstGeom prst="ellipse">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 name="Google Shape;733;p27">
                <a:extLst>
                  <a:ext uri="{FF2B5EF4-FFF2-40B4-BE49-F238E27FC236}">
                    <a16:creationId xmlns:a16="http://schemas.microsoft.com/office/drawing/2014/main" id="{097809BD-3A75-8681-16C5-3B599E4861AF}"/>
                  </a:ext>
                </a:extLst>
              </p:cNvPr>
              <p:cNvSpPr/>
              <p:nvPr/>
            </p:nvSpPr>
            <p:spPr>
              <a:xfrm>
                <a:off x="7915662" y="2825528"/>
                <a:ext cx="200569" cy="164102"/>
              </a:xfrm>
              <a:custGeom>
                <a:avLst/>
                <a:gdLst/>
                <a:ahLst/>
                <a:cxnLst/>
                <a:rect l="l" t="t" r="r" b="b"/>
                <a:pathLst>
                  <a:path w="218" h="178" extrusionOk="0">
                    <a:moveTo>
                      <a:pt x="218" y="109"/>
                    </a:moveTo>
                    <a:cubicBezTo>
                      <a:pt x="214" y="126"/>
                      <a:pt x="204" y="152"/>
                      <a:pt x="183" y="160"/>
                    </a:cubicBezTo>
                    <a:cubicBezTo>
                      <a:pt x="152" y="170"/>
                      <a:pt x="66" y="178"/>
                      <a:pt x="50" y="162"/>
                    </a:cubicBezTo>
                    <a:cubicBezTo>
                      <a:pt x="34" y="146"/>
                      <a:pt x="0" y="28"/>
                      <a:pt x="0" y="28"/>
                    </a:cubicBezTo>
                    <a:cubicBezTo>
                      <a:pt x="0" y="28"/>
                      <a:pt x="23" y="21"/>
                      <a:pt x="34" y="43"/>
                    </a:cubicBezTo>
                    <a:cubicBezTo>
                      <a:pt x="44" y="65"/>
                      <a:pt x="64" y="123"/>
                      <a:pt x="64" y="123"/>
                    </a:cubicBezTo>
                    <a:cubicBezTo>
                      <a:pt x="53" y="3"/>
                      <a:pt x="53" y="3"/>
                      <a:pt x="53" y="3"/>
                    </a:cubicBezTo>
                    <a:cubicBezTo>
                      <a:pt x="53" y="3"/>
                      <a:pt x="69" y="0"/>
                      <a:pt x="78" y="13"/>
                    </a:cubicBezTo>
                    <a:cubicBezTo>
                      <a:pt x="87" y="26"/>
                      <a:pt x="95" y="105"/>
                      <a:pt x="95" y="105"/>
                    </a:cubicBezTo>
                    <a:cubicBezTo>
                      <a:pt x="86" y="7"/>
                      <a:pt x="86" y="7"/>
                      <a:pt x="86" y="7"/>
                    </a:cubicBezTo>
                    <a:cubicBezTo>
                      <a:pt x="86" y="7"/>
                      <a:pt x="110" y="3"/>
                      <a:pt x="114" y="28"/>
                    </a:cubicBezTo>
                    <a:cubicBezTo>
                      <a:pt x="118" y="54"/>
                      <a:pt x="127" y="113"/>
                      <a:pt x="127" y="113"/>
                    </a:cubicBezTo>
                    <a:cubicBezTo>
                      <a:pt x="121" y="44"/>
                      <a:pt x="121" y="44"/>
                      <a:pt x="121" y="44"/>
                    </a:cubicBezTo>
                    <a:cubicBezTo>
                      <a:pt x="121" y="44"/>
                      <a:pt x="143" y="44"/>
                      <a:pt x="148" y="67"/>
                    </a:cubicBezTo>
                    <a:cubicBezTo>
                      <a:pt x="151" y="85"/>
                      <a:pt x="156" y="108"/>
                      <a:pt x="156" y="108"/>
                    </a:cubicBezTo>
                    <a:lnTo>
                      <a:pt x="218" y="109"/>
                    </a:lnTo>
                    <a:close/>
                  </a:path>
                </a:pathLst>
              </a:custGeom>
              <a:solidFill>
                <a:srgbClr val="B4725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 name="Google Shape;734;p27">
                <a:extLst>
                  <a:ext uri="{FF2B5EF4-FFF2-40B4-BE49-F238E27FC236}">
                    <a16:creationId xmlns:a16="http://schemas.microsoft.com/office/drawing/2014/main" id="{F8522526-3E08-0148-B38C-B2532C6B6F02}"/>
                  </a:ext>
                </a:extLst>
              </p:cNvPr>
              <p:cNvSpPr/>
              <p:nvPr/>
            </p:nvSpPr>
            <p:spPr>
              <a:xfrm>
                <a:off x="8373606" y="2021848"/>
                <a:ext cx="246854" cy="295945"/>
              </a:xfrm>
              <a:custGeom>
                <a:avLst/>
                <a:gdLst/>
                <a:ahLst/>
                <a:cxnLst/>
                <a:rect l="l" t="t" r="r" b="b"/>
                <a:pathLst>
                  <a:path w="269" h="322" extrusionOk="0">
                    <a:moveTo>
                      <a:pt x="257" y="204"/>
                    </a:moveTo>
                    <a:cubicBezTo>
                      <a:pt x="238" y="243"/>
                      <a:pt x="173" y="317"/>
                      <a:pt x="121" y="320"/>
                    </a:cubicBezTo>
                    <a:cubicBezTo>
                      <a:pt x="98" y="322"/>
                      <a:pt x="48" y="292"/>
                      <a:pt x="21" y="259"/>
                    </a:cubicBezTo>
                    <a:cubicBezTo>
                      <a:pt x="15" y="251"/>
                      <a:pt x="10" y="236"/>
                      <a:pt x="8" y="218"/>
                    </a:cubicBezTo>
                    <a:cubicBezTo>
                      <a:pt x="7" y="213"/>
                      <a:pt x="6" y="208"/>
                      <a:pt x="5" y="203"/>
                    </a:cubicBezTo>
                    <a:cubicBezTo>
                      <a:pt x="0" y="151"/>
                      <a:pt x="4" y="86"/>
                      <a:pt x="5" y="75"/>
                    </a:cubicBezTo>
                    <a:cubicBezTo>
                      <a:pt x="11" y="46"/>
                      <a:pt x="55" y="22"/>
                      <a:pt x="104" y="15"/>
                    </a:cubicBezTo>
                    <a:cubicBezTo>
                      <a:pt x="202" y="0"/>
                      <a:pt x="223" y="46"/>
                      <a:pt x="223" y="46"/>
                    </a:cubicBezTo>
                    <a:cubicBezTo>
                      <a:pt x="228" y="57"/>
                      <a:pt x="234" y="59"/>
                      <a:pt x="245" y="87"/>
                    </a:cubicBezTo>
                    <a:cubicBezTo>
                      <a:pt x="264" y="133"/>
                      <a:pt x="269" y="180"/>
                      <a:pt x="257" y="204"/>
                    </a:cubicBezTo>
                  </a:path>
                </a:pathLst>
              </a:custGeom>
              <a:solidFill>
                <a:srgbClr val="B4725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 name="Google Shape;735;p27">
                <a:extLst>
                  <a:ext uri="{FF2B5EF4-FFF2-40B4-BE49-F238E27FC236}">
                    <a16:creationId xmlns:a16="http://schemas.microsoft.com/office/drawing/2014/main" id="{191BE87D-C2B2-B6F8-574B-C4C84F14A9AF}"/>
                  </a:ext>
                </a:extLst>
              </p:cNvPr>
              <p:cNvSpPr/>
              <p:nvPr/>
            </p:nvSpPr>
            <p:spPr>
              <a:xfrm>
                <a:off x="8516669" y="2180340"/>
                <a:ext cx="41376" cy="23142"/>
              </a:xfrm>
              <a:custGeom>
                <a:avLst/>
                <a:gdLst/>
                <a:ahLst/>
                <a:cxnLst/>
                <a:rect l="l" t="t" r="r" b="b"/>
                <a:pathLst>
                  <a:path w="45" h="25" extrusionOk="0">
                    <a:moveTo>
                      <a:pt x="27" y="0"/>
                    </a:moveTo>
                    <a:cubicBezTo>
                      <a:pt x="24" y="0"/>
                      <a:pt x="21" y="1"/>
                      <a:pt x="18" y="2"/>
                    </a:cubicBezTo>
                    <a:cubicBezTo>
                      <a:pt x="6" y="7"/>
                      <a:pt x="0" y="21"/>
                      <a:pt x="0" y="21"/>
                    </a:cubicBezTo>
                    <a:cubicBezTo>
                      <a:pt x="0" y="21"/>
                      <a:pt x="8" y="25"/>
                      <a:pt x="17" y="25"/>
                    </a:cubicBezTo>
                    <a:cubicBezTo>
                      <a:pt x="20" y="25"/>
                      <a:pt x="23" y="25"/>
                      <a:pt x="26" y="24"/>
                    </a:cubicBezTo>
                    <a:cubicBezTo>
                      <a:pt x="39" y="19"/>
                      <a:pt x="45" y="4"/>
                      <a:pt x="45" y="4"/>
                    </a:cubicBezTo>
                    <a:cubicBezTo>
                      <a:pt x="45" y="4"/>
                      <a:pt x="37" y="0"/>
                      <a:pt x="27" y="0"/>
                    </a:cubicBezTo>
                  </a:path>
                </a:pathLst>
              </a:custGeom>
              <a:solidFill>
                <a:srgbClr val="8F5D4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 name="Google Shape;736;p27">
                <a:extLst>
                  <a:ext uri="{FF2B5EF4-FFF2-40B4-BE49-F238E27FC236}">
                    <a16:creationId xmlns:a16="http://schemas.microsoft.com/office/drawing/2014/main" id="{0C9D2CA1-259D-879D-E3E2-241A03D82E51}"/>
                  </a:ext>
                </a:extLst>
              </p:cNvPr>
              <p:cNvSpPr/>
              <p:nvPr/>
            </p:nvSpPr>
            <p:spPr>
              <a:xfrm>
                <a:off x="8377813" y="2206288"/>
                <a:ext cx="25247" cy="16831"/>
              </a:xfrm>
              <a:custGeom>
                <a:avLst/>
                <a:gdLst/>
                <a:ahLst/>
                <a:cxnLst/>
                <a:rect l="l" t="t" r="r" b="b"/>
                <a:pathLst>
                  <a:path w="27" h="18" extrusionOk="0">
                    <a:moveTo>
                      <a:pt x="8" y="0"/>
                    </a:moveTo>
                    <a:cubicBezTo>
                      <a:pt x="5" y="0"/>
                      <a:pt x="3" y="1"/>
                      <a:pt x="0" y="2"/>
                    </a:cubicBezTo>
                    <a:cubicBezTo>
                      <a:pt x="1" y="7"/>
                      <a:pt x="2" y="12"/>
                      <a:pt x="3" y="17"/>
                    </a:cubicBezTo>
                    <a:cubicBezTo>
                      <a:pt x="4" y="18"/>
                      <a:pt x="6" y="18"/>
                      <a:pt x="8" y="18"/>
                    </a:cubicBezTo>
                    <a:cubicBezTo>
                      <a:pt x="8" y="18"/>
                      <a:pt x="9" y="18"/>
                      <a:pt x="9" y="18"/>
                    </a:cubicBezTo>
                    <a:cubicBezTo>
                      <a:pt x="19" y="18"/>
                      <a:pt x="27" y="10"/>
                      <a:pt x="27" y="10"/>
                    </a:cubicBezTo>
                    <a:cubicBezTo>
                      <a:pt x="27" y="10"/>
                      <a:pt x="20" y="1"/>
                      <a:pt x="9" y="0"/>
                    </a:cubicBezTo>
                    <a:cubicBezTo>
                      <a:pt x="9" y="0"/>
                      <a:pt x="8" y="0"/>
                      <a:pt x="8" y="0"/>
                    </a:cubicBezTo>
                  </a:path>
                </a:pathLst>
              </a:custGeom>
              <a:solidFill>
                <a:srgbClr val="8F5D4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 name="Google Shape;737;p27">
                <a:extLst>
                  <a:ext uri="{FF2B5EF4-FFF2-40B4-BE49-F238E27FC236}">
                    <a16:creationId xmlns:a16="http://schemas.microsoft.com/office/drawing/2014/main" id="{C926218D-A095-5BB0-8988-295259656173}"/>
                  </a:ext>
                </a:extLst>
              </p:cNvPr>
              <p:cNvSpPr/>
              <p:nvPr/>
            </p:nvSpPr>
            <p:spPr>
              <a:xfrm>
                <a:off x="8404462" y="2170521"/>
                <a:ext cx="19636" cy="39272"/>
              </a:xfrm>
              <a:custGeom>
                <a:avLst/>
                <a:gdLst/>
                <a:ahLst/>
                <a:cxnLst/>
                <a:rect l="l" t="t" r="r" b="b"/>
                <a:pathLst>
                  <a:path w="21" h="43" extrusionOk="0">
                    <a:moveTo>
                      <a:pt x="19" y="20"/>
                    </a:moveTo>
                    <a:cubicBezTo>
                      <a:pt x="21" y="31"/>
                      <a:pt x="18" y="41"/>
                      <a:pt x="14" y="42"/>
                    </a:cubicBezTo>
                    <a:cubicBezTo>
                      <a:pt x="9" y="43"/>
                      <a:pt x="4" y="34"/>
                      <a:pt x="2" y="23"/>
                    </a:cubicBezTo>
                    <a:cubicBezTo>
                      <a:pt x="0" y="12"/>
                      <a:pt x="2" y="2"/>
                      <a:pt x="7" y="1"/>
                    </a:cubicBezTo>
                    <a:cubicBezTo>
                      <a:pt x="11" y="0"/>
                      <a:pt x="17" y="9"/>
                      <a:pt x="19" y="20"/>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 name="Google Shape;738;p27">
                <a:extLst>
                  <a:ext uri="{FF2B5EF4-FFF2-40B4-BE49-F238E27FC236}">
                    <a16:creationId xmlns:a16="http://schemas.microsoft.com/office/drawing/2014/main" id="{11B2BAAD-D4DD-2878-0E93-B06143DB8121}"/>
                  </a:ext>
                </a:extLst>
              </p:cNvPr>
              <p:cNvSpPr/>
              <p:nvPr/>
            </p:nvSpPr>
            <p:spPr>
              <a:xfrm>
                <a:off x="8472487" y="2158600"/>
                <a:ext cx="18935" cy="39272"/>
              </a:xfrm>
              <a:custGeom>
                <a:avLst/>
                <a:gdLst/>
                <a:ahLst/>
                <a:cxnLst/>
                <a:rect l="l" t="t" r="r" b="b"/>
                <a:pathLst>
                  <a:path w="20" h="43" extrusionOk="0">
                    <a:moveTo>
                      <a:pt x="18" y="20"/>
                    </a:moveTo>
                    <a:cubicBezTo>
                      <a:pt x="20" y="31"/>
                      <a:pt x="18" y="41"/>
                      <a:pt x="13" y="42"/>
                    </a:cubicBezTo>
                    <a:cubicBezTo>
                      <a:pt x="9" y="43"/>
                      <a:pt x="3" y="34"/>
                      <a:pt x="2" y="23"/>
                    </a:cubicBezTo>
                    <a:cubicBezTo>
                      <a:pt x="0" y="12"/>
                      <a:pt x="2" y="2"/>
                      <a:pt x="6" y="1"/>
                    </a:cubicBezTo>
                    <a:cubicBezTo>
                      <a:pt x="11" y="0"/>
                      <a:pt x="16" y="9"/>
                      <a:pt x="18" y="20"/>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 name="Google Shape;739;p27">
                <a:extLst>
                  <a:ext uri="{FF2B5EF4-FFF2-40B4-BE49-F238E27FC236}">
                    <a16:creationId xmlns:a16="http://schemas.microsoft.com/office/drawing/2014/main" id="{934BA34E-5B7E-BE9B-9EAD-774899A2792E}"/>
                  </a:ext>
                </a:extLst>
              </p:cNvPr>
              <p:cNvSpPr/>
              <p:nvPr/>
            </p:nvSpPr>
            <p:spPr>
              <a:xfrm>
                <a:off x="8465475" y="2102496"/>
                <a:ext cx="64519" cy="59610"/>
              </a:xfrm>
              <a:custGeom>
                <a:avLst/>
                <a:gdLst/>
                <a:ahLst/>
                <a:cxnLst/>
                <a:rect l="l" t="t" r="r" b="b"/>
                <a:pathLst>
                  <a:path w="70" h="65" extrusionOk="0">
                    <a:moveTo>
                      <a:pt x="0" y="51"/>
                    </a:moveTo>
                    <a:cubicBezTo>
                      <a:pt x="0" y="51"/>
                      <a:pt x="36" y="30"/>
                      <a:pt x="70" y="65"/>
                    </a:cubicBezTo>
                    <a:cubicBezTo>
                      <a:pt x="70" y="65"/>
                      <a:pt x="32" y="0"/>
                      <a:pt x="0" y="51"/>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 name="Google Shape;740;p27">
                <a:extLst>
                  <a:ext uri="{FF2B5EF4-FFF2-40B4-BE49-F238E27FC236}">
                    <a16:creationId xmlns:a16="http://schemas.microsoft.com/office/drawing/2014/main" id="{B0A91D25-F36B-D000-E897-FDB854251EFA}"/>
                  </a:ext>
                </a:extLst>
              </p:cNvPr>
              <p:cNvSpPr/>
              <p:nvPr/>
            </p:nvSpPr>
            <p:spPr>
              <a:xfrm>
                <a:off x="8379917" y="2126340"/>
                <a:ext cx="44883" cy="51194"/>
              </a:xfrm>
              <a:custGeom>
                <a:avLst/>
                <a:gdLst/>
                <a:ahLst/>
                <a:cxnLst/>
                <a:rect l="l" t="t" r="r" b="b"/>
                <a:pathLst>
                  <a:path w="49" h="56" extrusionOk="0">
                    <a:moveTo>
                      <a:pt x="49" y="30"/>
                    </a:moveTo>
                    <a:cubicBezTo>
                      <a:pt x="49" y="30"/>
                      <a:pt x="16" y="24"/>
                      <a:pt x="0" y="56"/>
                    </a:cubicBezTo>
                    <a:cubicBezTo>
                      <a:pt x="0" y="56"/>
                      <a:pt x="14" y="0"/>
                      <a:pt x="49" y="30"/>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 name="Google Shape;741;p27">
                <a:extLst>
                  <a:ext uri="{FF2B5EF4-FFF2-40B4-BE49-F238E27FC236}">
                    <a16:creationId xmlns:a16="http://schemas.microsoft.com/office/drawing/2014/main" id="{5C97CDDD-45F1-E9B8-908C-594C324F2CD1}"/>
                  </a:ext>
                </a:extLst>
              </p:cNvPr>
              <p:cNvSpPr/>
              <p:nvPr/>
            </p:nvSpPr>
            <p:spPr>
              <a:xfrm>
                <a:off x="8602227" y="2099691"/>
                <a:ext cx="70129" cy="122025"/>
              </a:xfrm>
              <a:custGeom>
                <a:avLst/>
                <a:gdLst/>
                <a:ahLst/>
                <a:cxnLst/>
                <a:rect l="l" t="t" r="r" b="b"/>
                <a:pathLst>
                  <a:path w="76" h="133" extrusionOk="0">
                    <a:moveTo>
                      <a:pt x="0" y="50"/>
                    </a:moveTo>
                    <a:cubicBezTo>
                      <a:pt x="0" y="50"/>
                      <a:pt x="7" y="8"/>
                      <a:pt x="32" y="4"/>
                    </a:cubicBezTo>
                    <a:cubicBezTo>
                      <a:pt x="58" y="0"/>
                      <a:pt x="76" y="133"/>
                      <a:pt x="6" y="92"/>
                    </a:cubicBezTo>
                    <a:lnTo>
                      <a:pt x="0" y="50"/>
                    </a:lnTo>
                    <a:close/>
                  </a:path>
                </a:pathLst>
              </a:custGeom>
              <a:solidFill>
                <a:srgbClr val="B4725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 name="Google Shape;742;p27">
                <a:extLst>
                  <a:ext uri="{FF2B5EF4-FFF2-40B4-BE49-F238E27FC236}">
                    <a16:creationId xmlns:a16="http://schemas.microsoft.com/office/drawing/2014/main" id="{163DBE28-A2E6-07D4-C459-23DD78939F0E}"/>
                  </a:ext>
                </a:extLst>
              </p:cNvPr>
              <p:cNvSpPr/>
              <p:nvPr/>
            </p:nvSpPr>
            <p:spPr>
              <a:xfrm>
                <a:off x="8609941" y="2134054"/>
                <a:ext cx="30156" cy="30857"/>
              </a:xfrm>
              <a:custGeom>
                <a:avLst/>
                <a:gdLst/>
                <a:ahLst/>
                <a:cxnLst/>
                <a:rect l="l" t="t" r="r" b="b"/>
                <a:pathLst>
                  <a:path w="33" h="34" extrusionOk="0">
                    <a:moveTo>
                      <a:pt x="2" y="34"/>
                    </a:moveTo>
                    <a:cubicBezTo>
                      <a:pt x="3" y="34"/>
                      <a:pt x="4" y="33"/>
                      <a:pt x="4" y="32"/>
                    </a:cubicBezTo>
                    <a:cubicBezTo>
                      <a:pt x="4" y="32"/>
                      <a:pt x="4" y="22"/>
                      <a:pt x="10" y="18"/>
                    </a:cubicBezTo>
                    <a:cubicBezTo>
                      <a:pt x="12" y="17"/>
                      <a:pt x="16" y="17"/>
                      <a:pt x="20" y="19"/>
                    </a:cubicBezTo>
                    <a:cubicBezTo>
                      <a:pt x="21" y="19"/>
                      <a:pt x="22" y="19"/>
                      <a:pt x="22" y="18"/>
                    </a:cubicBezTo>
                    <a:cubicBezTo>
                      <a:pt x="22" y="17"/>
                      <a:pt x="22" y="16"/>
                      <a:pt x="21" y="16"/>
                    </a:cubicBezTo>
                    <a:cubicBezTo>
                      <a:pt x="16" y="14"/>
                      <a:pt x="12" y="14"/>
                      <a:pt x="8" y="16"/>
                    </a:cubicBezTo>
                    <a:cubicBezTo>
                      <a:pt x="7" y="16"/>
                      <a:pt x="6" y="17"/>
                      <a:pt x="6" y="18"/>
                    </a:cubicBezTo>
                    <a:cubicBezTo>
                      <a:pt x="8" y="10"/>
                      <a:pt x="13" y="4"/>
                      <a:pt x="18" y="4"/>
                    </a:cubicBezTo>
                    <a:cubicBezTo>
                      <a:pt x="21" y="3"/>
                      <a:pt x="24" y="5"/>
                      <a:pt x="27" y="8"/>
                    </a:cubicBezTo>
                    <a:cubicBezTo>
                      <a:pt x="29" y="10"/>
                      <a:pt x="30" y="13"/>
                      <a:pt x="30" y="13"/>
                    </a:cubicBezTo>
                    <a:cubicBezTo>
                      <a:pt x="31" y="13"/>
                      <a:pt x="31" y="14"/>
                      <a:pt x="32" y="13"/>
                    </a:cubicBezTo>
                    <a:cubicBezTo>
                      <a:pt x="33" y="13"/>
                      <a:pt x="33" y="12"/>
                      <a:pt x="33" y="11"/>
                    </a:cubicBezTo>
                    <a:cubicBezTo>
                      <a:pt x="33" y="11"/>
                      <a:pt x="28" y="0"/>
                      <a:pt x="18" y="1"/>
                    </a:cubicBezTo>
                    <a:cubicBezTo>
                      <a:pt x="8" y="2"/>
                      <a:pt x="0" y="16"/>
                      <a:pt x="1" y="32"/>
                    </a:cubicBezTo>
                    <a:cubicBezTo>
                      <a:pt x="1" y="33"/>
                      <a:pt x="1" y="34"/>
                      <a:pt x="2" y="34"/>
                    </a:cubicBezTo>
                    <a:close/>
                  </a:path>
                </a:pathLst>
              </a:custGeom>
              <a:solidFill>
                <a:srgbClr val="FFA47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 name="Google Shape;743;p27">
                <a:extLst>
                  <a:ext uri="{FF2B5EF4-FFF2-40B4-BE49-F238E27FC236}">
                    <a16:creationId xmlns:a16="http://schemas.microsoft.com/office/drawing/2014/main" id="{DF3DA659-7676-2A58-D186-579393B21C94}"/>
                  </a:ext>
                </a:extLst>
              </p:cNvPr>
              <p:cNvSpPr/>
              <p:nvPr/>
            </p:nvSpPr>
            <p:spPr>
              <a:xfrm>
                <a:off x="8325918" y="1951719"/>
                <a:ext cx="323295" cy="246153"/>
              </a:xfrm>
              <a:custGeom>
                <a:avLst/>
                <a:gdLst/>
                <a:ahLst/>
                <a:cxnLst/>
                <a:rect l="l" t="t" r="r" b="b"/>
                <a:pathLst>
                  <a:path w="352" h="268" extrusionOk="0">
                    <a:moveTo>
                      <a:pt x="284" y="209"/>
                    </a:moveTo>
                    <a:cubicBezTo>
                      <a:pt x="284" y="209"/>
                      <a:pt x="240" y="202"/>
                      <a:pt x="234" y="166"/>
                    </a:cubicBezTo>
                    <a:cubicBezTo>
                      <a:pt x="219" y="176"/>
                      <a:pt x="149" y="190"/>
                      <a:pt x="103" y="173"/>
                    </a:cubicBezTo>
                    <a:cubicBezTo>
                      <a:pt x="113" y="185"/>
                      <a:pt x="145" y="206"/>
                      <a:pt x="145" y="206"/>
                    </a:cubicBezTo>
                    <a:cubicBezTo>
                      <a:pt x="18" y="221"/>
                      <a:pt x="0" y="135"/>
                      <a:pt x="0" y="135"/>
                    </a:cubicBezTo>
                    <a:cubicBezTo>
                      <a:pt x="0" y="135"/>
                      <a:pt x="77" y="30"/>
                      <a:pt x="170" y="18"/>
                    </a:cubicBezTo>
                    <a:cubicBezTo>
                      <a:pt x="276" y="0"/>
                      <a:pt x="276" y="51"/>
                      <a:pt x="276" y="51"/>
                    </a:cubicBezTo>
                    <a:cubicBezTo>
                      <a:pt x="276" y="51"/>
                      <a:pt x="301" y="49"/>
                      <a:pt x="326" y="68"/>
                    </a:cubicBezTo>
                    <a:cubicBezTo>
                      <a:pt x="352" y="88"/>
                      <a:pt x="323" y="169"/>
                      <a:pt x="323" y="169"/>
                    </a:cubicBezTo>
                    <a:cubicBezTo>
                      <a:pt x="323" y="169"/>
                      <a:pt x="302" y="186"/>
                      <a:pt x="302" y="206"/>
                    </a:cubicBezTo>
                    <a:cubicBezTo>
                      <a:pt x="301" y="268"/>
                      <a:pt x="301" y="268"/>
                      <a:pt x="301" y="268"/>
                    </a:cubicBezTo>
                    <a:cubicBezTo>
                      <a:pt x="301" y="268"/>
                      <a:pt x="281" y="231"/>
                      <a:pt x="284" y="209"/>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8" name="Google Shape;744;p27">
              <a:extLst>
                <a:ext uri="{FF2B5EF4-FFF2-40B4-BE49-F238E27FC236}">
                  <a16:creationId xmlns:a16="http://schemas.microsoft.com/office/drawing/2014/main" id="{465E154B-FA1E-4681-B9FD-31E115AEE7EE}"/>
                </a:ext>
              </a:extLst>
            </p:cNvPr>
            <p:cNvSpPr/>
            <p:nvPr/>
          </p:nvSpPr>
          <p:spPr>
            <a:xfrm>
              <a:off x="6208623" y="3034516"/>
              <a:ext cx="200575" cy="197948"/>
            </a:xfrm>
            <a:custGeom>
              <a:avLst/>
              <a:gdLst/>
              <a:ahLst/>
              <a:cxnLst/>
              <a:rect l="l" t="t" r="r" b="b"/>
              <a:pathLst>
                <a:path w="835" h="823" extrusionOk="0">
                  <a:moveTo>
                    <a:pt x="716" y="701"/>
                  </a:moveTo>
                  <a:cubicBezTo>
                    <a:pt x="746" y="669"/>
                    <a:pt x="771" y="634"/>
                    <a:pt x="791" y="594"/>
                  </a:cubicBezTo>
                  <a:cubicBezTo>
                    <a:pt x="791" y="593"/>
                    <a:pt x="791" y="593"/>
                    <a:pt x="791" y="593"/>
                  </a:cubicBezTo>
                  <a:cubicBezTo>
                    <a:pt x="729" y="563"/>
                    <a:pt x="729" y="563"/>
                    <a:pt x="729" y="563"/>
                  </a:cubicBezTo>
                  <a:cubicBezTo>
                    <a:pt x="745" y="529"/>
                    <a:pt x="755" y="494"/>
                    <a:pt x="760" y="459"/>
                  </a:cubicBezTo>
                  <a:cubicBezTo>
                    <a:pt x="829" y="469"/>
                    <a:pt x="829" y="469"/>
                    <a:pt x="829" y="469"/>
                  </a:cubicBezTo>
                  <a:cubicBezTo>
                    <a:pt x="835" y="426"/>
                    <a:pt x="835" y="382"/>
                    <a:pt x="827" y="339"/>
                  </a:cubicBezTo>
                  <a:cubicBezTo>
                    <a:pt x="758" y="351"/>
                    <a:pt x="758" y="351"/>
                    <a:pt x="758" y="351"/>
                  </a:cubicBezTo>
                  <a:cubicBezTo>
                    <a:pt x="752" y="315"/>
                    <a:pt x="740" y="281"/>
                    <a:pt x="723" y="249"/>
                  </a:cubicBezTo>
                  <a:cubicBezTo>
                    <a:pt x="785" y="216"/>
                    <a:pt x="785" y="216"/>
                    <a:pt x="785" y="216"/>
                  </a:cubicBezTo>
                  <a:cubicBezTo>
                    <a:pt x="764" y="177"/>
                    <a:pt x="738" y="143"/>
                    <a:pt x="706" y="112"/>
                  </a:cubicBezTo>
                  <a:cubicBezTo>
                    <a:pt x="658" y="163"/>
                    <a:pt x="658" y="163"/>
                    <a:pt x="658" y="163"/>
                  </a:cubicBezTo>
                  <a:cubicBezTo>
                    <a:pt x="633" y="138"/>
                    <a:pt x="603" y="117"/>
                    <a:pt x="570" y="101"/>
                  </a:cubicBezTo>
                  <a:cubicBezTo>
                    <a:pt x="569" y="101"/>
                    <a:pt x="569" y="101"/>
                    <a:pt x="569" y="101"/>
                  </a:cubicBezTo>
                  <a:cubicBezTo>
                    <a:pt x="600" y="38"/>
                    <a:pt x="600" y="38"/>
                    <a:pt x="600" y="38"/>
                  </a:cubicBezTo>
                  <a:cubicBezTo>
                    <a:pt x="561" y="19"/>
                    <a:pt x="519" y="6"/>
                    <a:pt x="476" y="0"/>
                  </a:cubicBezTo>
                  <a:cubicBezTo>
                    <a:pt x="466" y="69"/>
                    <a:pt x="466" y="69"/>
                    <a:pt x="466" y="69"/>
                  </a:cubicBezTo>
                  <a:cubicBezTo>
                    <a:pt x="430" y="64"/>
                    <a:pt x="393" y="65"/>
                    <a:pt x="358" y="71"/>
                  </a:cubicBezTo>
                  <a:cubicBezTo>
                    <a:pt x="346" y="2"/>
                    <a:pt x="346" y="2"/>
                    <a:pt x="346" y="2"/>
                  </a:cubicBezTo>
                  <a:cubicBezTo>
                    <a:pt x="303" y="10"/>
                    <a:pt x="261" y="24"/>
                    <a:pt x="223" y="44"/>
                  </a:cubicBezTo>
                  <a:cubicBezTo>
                    <a:pt x="256" y="106"/>
                    <a:pt x="256" y="106"/>
                    <a:pt x="256" y="106"/>
                  </a:cubicBezTo>
                  <a:cubicBezTo>
                    <a:pt x="224" y="123"/>
                    <a:pt x="195" y="145"/>
                    <a:pt x="169" y="171"/>
                  </a:cubicBezTo>
                  <a:cubicBezTo>
                    <a:pt x="119" y="122"/>
                    <a:pt x="119" y="122"/>
                    <a:pt x="119" y="122"/>
                  </a:cubicBezTo>
                  <a:cubicBezTo>
                    <a:pt x="89" y="153"/>
                    <a:pt x="64" y="189"/>
                    <a:pt x="45" y="228"/>
                  </a:cubicBezTo>
                  <a:cubicBezTo>
                    <a:pt x="44" y="229"/>
                    <a:pt x="44" y="229"/>
                    <a:pt x="44" y="229"/>
                  </a:cubicBezTo>
                  <a:cubicBezTo>
                    <a:pt x="107" y="259"/>
                    <a:pt x="107" y="259"/>
                    <a:pt x="107" y="259"/>
                  </a:cubicBezTo>
                  <a:cubicBezTo>
                    <a:pt x="91" y="293"/>
                    <a:pt x="80" y="328"/>
                    <a:pt x="75" y="363"/>
                  </a:cubicBezTo>
                  <a:cubicBezTo>
                    <a:pt x="6" y="353"/>
                    <a:pt x="6" y="353"/>
                    <a:pt x="6" y="353"/>
                  </a:cubicBezTo>
                  <a:cubicBezTo>
                    <a:pt x="0" y="396"/>
                    <a:pt x="1" y="440"/>
                    <a:pt x="8" y="483"/>
                  </a:cubicBezTo>
                  <a:cubicBezTo>
                    <a:pt x="77" y="471"/>
                    <a:pt x="77" y="471"/>
                    <a:pt x="77" y="471"/>
                  </a:cubicBezTo>
                  <a:cubicBezTo>
                    <a:pt x="84" y="507"/>
                    <a:pt x="95" y="541"/>
                    <a:pt x="112" y="573"/>
                  </a:cubicBezTo>
                  <a:cubicBezTo>
                    <a:pt x="50" y="606"/>
                    <a:pt x="50" y="606"/>
                    <a:pt x="50" y="606"/>
                  </a:cubicBezTo>
                  <a:cubicBezTo>
                    <a:pt x="71" y="644"/>
                    <a:pt x="97" y="679"/>
                    <a:pt x="128" y="710"/>
                  </a:cubicBezTo>
                  <a:cubicBezTo>
                    <a:pt x="177" y="660"/>
                    <a:pt x="177" y="660"/>
                    <a:pt x="177" y="660"/>
                  </a:cubicBezTo>
                  <a:cubicBezTo>
                    <a:pt x="202" y="684"/>
                    <a:pt x="232" y="705"/>
                    <a:pt x="265" y="722"/>
                  </a:cubicBezTo>
                  <a:cubicBezTo>
                    <a:pt x="266" y="722"/>
                    <a:pt x="266" y="722"/>
                    <a:pt x="266" y="722"/>
                  </a:cubicBezTo>
                  <a:cubicBezTo>
                    <a:pt x="235" y="784"/>
                    <a:pt x="235" y="784"/>
                    <a:pt x="235" y="784"/>
                  </a:cubicBezTo>
                  <a:cubicBezTo>
                    <a:pt x="274" y="804"/>
                    <a:pt x="316" y="817"/>
                    <a:pt x="359" y="823"/>
                  </a:cubicBezTo>
                  <a:cubicBezTo>
                    <a:pt x="369" y="754"/>
                    <a:pt x="369" y="754"/>
                    <a:pt x="369" y="754"/>
                  </a:cubicBezTo>
                  <a:cubicBezTo>
                    <a:pt x="405" y="759"/>
                    <a:pt x="442" y="758"/>
                    <a:pt x="477" y="752"/>
                  </a:cubicBezTo>
                  <a:cubicBezTo>
                    <a:pt x="489" y="821"/>
                    <a:pt x="489" y="821"/>
                    <a:pt x="489" y="821"/>
                  </a:cubicBezTo>
                  <a:cubicBezTo>
                    <a:pt x="532" y="813"/>
                    <a:pt x="573" y="799"/>
                    <a:pt x="612" y="779"/>
                  </a:cubicBezTo>
                  <a:cubicBezTo>
                    <a:pt x="579" y="717"/>
                    <a:pt x="579" y="717"/>
                    <a:pt x="579" y="717"/>
                  </a:cubicBezTo>
                  <a:cubicBezTo>
                    <a:pt x="611" y="700"/>
                    <a:pt x="640" y="678"/>
                    <a:pt x="666" y="652"/>
                  </a:cubicBezTo>
                  <a:lnTo>
                    <a:pt x="716" y="701"/>
                  </a:lnTo>
                  <a:close/>
                  <a:moveTo>
                    <a:pt x="337" y="575"/>
                  </a:moveTo>
                  <a:cubicBezTo>
                    <a:pt x="247" y="531"/>
                    <a:pt x="209" y="421"/>
                    <a:pt x="254" y="331"/>
                  </a:cubicBezTo>
                  <a:cubicBezTo>
                    <a:pt x="298" y="240"/>
                    <a:pt x="408" y="203"/>
                    <a:pt x="498" y="247"/>
                  </a:cubicBezTo>
                  <a:cubicBezTo>
                    <a:pt x="589" y="292"/>
                    <a:pt x="626" y="401"/>
                    <a:pt x="582" y="492"/>
                  </a:cubicBezTo>
                  <a:cubicBezTo>
                    <a:pt x="537" y="582"/>
                    <a:pt x="428" y="620"/>
                    <a:pt x="337" y="575"/>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 name="Google Shape;745;p27">
              <a:extLst>
                <a:ext uri="{FF2B5EF4-FFF2-40B4-BE49-F238E27FC236}">
                  <a16:creationId xmlns:a16="http://schemas.microsoft.com/office/drawing/2014/main" id="{617BC985-DCAB-C02A-923E-ACF704CAA551}"/>
                </a:ext>
              </a:extLst>
            </p:cNvPr>
            <p:cNvSpPr/>
            <p:nvPr/>
          </p:nvSpPr>
          <p:spPr>
            <a:xfrm>
              <a:off x="4765672" y="1863625"/>
              <a:ext cx="157450" cy="259725"/>
            </a:xfrm>
            <a:custGeom>
              <a:avLst/>
              <a:gdLst/>
              <a:ahLst/>
              <a:cxnLst/>
              <a:rect l="l" t="t" r="r" b="b"/>
              <a:pathLst>
                <a:path w="271" h="447" extrusionOk="0">
                  <a:moveTo>
                    <a:pt x="271" y="234"/>
                  </a:moveTo>
                  <a:lnTo>
                    <a:pt x="135" y="0"/>
                  </a:lnTo>
                  <a:lnTo>
                    <a:pt x="0" y="234"/>
                  </a:lnTo>
                  <a:lnTo>
                    <a:pt x="69" y="234"/>
                  </a:lnTo>
                  <a:lnTo>
                    <a:pt x="69" y="447"/>
                  </a:lnTo>
                  <a:lnTo>
                    <a:pt x="201" y="447"/>
                  </a:lnTo>
                  <a:lnTo>
                    <a:pt x="201" y="234"/>
                  </a:lnTo>
                  <a:lnTo>
                    <a:pt x="271" y="234"/>
                  </a:lnTo>
                  <a:close/>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96" name="Google Shape;296;p37"/>
          <p:cNvSpPr txBox="1">
            <a:spLocks noGrp="1"/>
          </p:cNvSpPr>
          <p:nvPr>
            <p:ph type="ctrTitle"/>
          </p:nvPr>
        </p:nvSpPr>
        <p:spPr>
          <a:xfrm>
            <a:off x="733027" y="1817854"/>
            <a:ext cx="4873247" cy="1917600"/>
          </a:xfrm>
          <a:prstGeom prst="rect">
            <a:avLst/>
          </a:prstGeom>
        </p:spPr>
        <p:txBody>
          <a:bodyPr spcFirstLastPara="1" wrap="square" lIns="0" tIns="0" rIns="0" bIns="0" anchor="t" anchorCtr="0">
            <a:noAutofit/>
          </a:bodyPr>
          <a:lstStyle/>
          <a:p>
            <a:r>
              <a:rPr lang="en-US" sz="2800" b="1">
                <a:latin typeface="Book Antiqua" panose="02040602050305030304" pitchFamily="18" charset="0"/>
              </a:rPr>
              <a:t>A Deep Dive Into How Inflation And National Income Impacts Singapore’s Computing Graduates</a:t>
            </a:r>
            <a:br>
              <a:rPr lang="en-US" sz="2400">
                <a:latin typeface="Book Antiqua" panose="02040602050305030304" pitchFamily="18" charset="0"/>
              </a:rPr>
            </a:br>
            <a:endParaRPr lang="en-SG" sz="2400">
              <a:latin typeface="Book Antiqua" panose="02040602050305030304" pitchFamily="18" charset="0"/>
            </a:endParaRPr>
          </a:p>
        </p:txBody>
      </p:sp>
      <p:sp>
        <p:nvSpPr>
          <p:cNvPr id="297" name="Google Shape;297;p37"/>
          <p:cNvSpPr/>
          <p:nvPr/>
        </p:nvSpPr>
        <p:spPr>
          <a:xfrm>
            <a:off x="675879" y="3466961"/>
            <a:ext cx="5149104" cy="4116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37"/>
          <p:cNvSpPr txBox="1">
            <a:spLocks noGrp="1"/>
          </p:cNvSpPr>
          <p:nvPr>
            <p:ph type="subTitle" idx="1"/>
          </p:nvPr>
        </p:nvSpPr>
        <p:spPr>
          <a:xfrm>
            <a:off x="823820" y="3568599"/>
            <a:ext cx="5726364" cy="304266"/>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1200" b="1" i="1">
                <a:latin typeface="Book Antiqua" panose="02040602050305030304" pitchFamily="18" charset="0"/>
              </a:rPr>
              <a:t>Done By: Balamurugan Siddhartha (P2404312) &amp; Lo Jia Wei (P2400277)</a:t>
            </a:r>
            <a:endParaRPr sz="1200" b="1" i="1">
              <a:latin typeface="Book Antiqua" panose="02040602050305030304" pitchFamily="18" charset="0"/>
            </a:endParaRPr>
          </a:p>
        </p:txBody>
      </p:sp>
      <p:sp>
        <p:nvSpPr>
          <p:cNvPr id="2" name="TextBox 1">
            <a:extLst>
              <a:ext uri="{FF2B5EF4-FFF2-40B4-BE49-F238E27FC236}">
                <a16:creationId xmlns:a16="http://schemas.microsoft.com/office/drawing/2014/main" id="{DE203339-1168-75EF-87A5-1119F1D725E7}"/>
              </a:ext>
            </a:extLst>
          </p:cNvPr>
          <p:cNvSpPr txBox="1"/>
          <p:nvPr/>
        </p:nvSpPr>
        <p:spPr>
          <a:xfrm>
            <a:off x="675879" y="1521724"/>
            <a:ext cx="2274982" cy="523220"/>
          </a:xfrm>
          <a:prstGeom prst="rect">
            <a:avLst/>
          </a:prstGeom>
          <a:noFill/>
        </p:spPr>
        <p:txBody>
          <a:bodyPr wrap="none" rtlCol="0">
            <a:spAutoFit/>
          </a:bodyPr>
          <a:lstStyle/>
          <a:p>
            <a:r>
              <a:rPr lang="en-SG" b="1">
                <a:latin typeface="Calibri" panose="020F0502020204030204" pitchFamily="34" charset="0"/>
                <a:ea typeface="Calibri" panose="020F0502020204030204" pitchFamily="34" charset="0"/>
                <a:cs typeface="Calibri" panose="020F0502020204030204" pitchFamily="34" charset="0"/>
              </a:rPr>
              <a:t>PDAS CA2 - </a:t>
            </a:r>
            <a:r>
              <a:rPr lang="en" sz="1400" b="1">
                <a:latin typeface="Calibri" panose="020F0502020204030204" pitchFamily="34" charset="0"/>
                <a:ea typeface="Calibri" panose="020F0502020204030204" pitchFamily="34" charset="0"/>
                <a:cs typeface="Calibri" panose="020F0502020204030204" pitchFamily="34" charset="0"/>
              </a:rPr>
              <a:t>DAAA/FT/1B/07</a:t>
            </a:r>
            <a:endParaRPr lang="en-SG" b="1">
              <a:latin typeface="Calibri" panose="020F0502020204030204" pitchFamily="34" charset="0"/>
              <a:ea typeface="Calibri" panose="020F0502020204030204" pitchFamily="34" charset="0"/>
              <a:cs typeface="Calibri" panose="020F0502020204030204" pitchFamily="34" charset="0"/>
            </a:endParaRPr>
          </a:p>
          <a:p>
            <a:r>
              <a:rPr lang="en-SG">
                <a:latin typeface="Calibri" panose="020F0502020204030204" pitchFamily="34" charset="0"/>
                <a:ea typeface="Calibri" panose="020F0502020204030204" pitchFamily="34" charset="0"/>
                <a:cs typeface="Calibri" panose="020F0502020204030204" pitchFamily="34" charset="0"/>
              </a:rPr>
              <a:t> </a:t>
            </a:r>
          </a:p>
        </p:txBody>
      </p:sp>
      <p:sp>
        <p:nvSpPr>
          <p:cNvPr id="9" name="Google Shape;665;p27">
            <a:extLst>
              <a:ext uri="{FF2B5EF4-FFF2-40B4-BE49-F238E27FC236}">
                <a16:creationId xmlns:a16="http://schemas.microsoft.com/office/drawing/2014/main" id="{9142FE6B-4388-5775-D8AF-E926051F5E59}"/>
              </a:ext>
            </a:extLst>
          </p:cNvPr>
          <p:cNvSpPr/>
          <p:nvPr/>
        </p:nvSpPr>
        <p:spPr>
          <a:xfrm>
            <a:off x="7465754" y="165203"/>
            <a:ext cx="1262100" cy="3504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SG" b="1">
                <a:solidFill>
                  <a:schemeClr val="bg1"/>
                </a:solidFill>
                <a:latin typeface="Bodoni MT Black" panose="02070A03080606020203" pitchFamily="18" charset="0"/>
                <a:ea typeface="DM Sans"/>
                <a:cs typeface="Baloo 2 ExtraBold" panose="020B0604020202020204" charset="0"/>
                <a:sym typeface="DM Sans"/>
              </a:rPr>
              <a:t>CA2</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3CF4F7-9606-65D5-2B14-11C53535B790}"/>
              </a:ext>
            </a:extLst>
          </p:cNvPr>
          <p:cNvSpPr/>
          <p:nvPr/>
        </p:nvSpPr>
        <p:spPr>
          <a:xfrm>
            <a:off x="5417605" y="802835"/>
            <a:ext cx="3213092" cy="388769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 name="Title 1">
            <a:extLst>
              <a:ext uri="{FF2B5EF4-FFF2-40B4-BE49-F238E27FC236}">
                <a16:creationId xmlns:a16="http://schemas.microsoft.com/office/drawing/2014/main" id="{835FE40C-A6C7-9F53-D6A4-869E6A37FBAE}"/>
              </a:ext>
            </a:extLst>
          </p:cNvPr>
          <p:cNvSpPr>
            <a:spLocks noGrp="1"/>
          </p:cNvSpPr>
          <p:nvPr>
            <p:ph type="title"/>
          </p:nvPr>
        </p:nvSpPr>
        <p:spPr>
          <a:xfrm>
            <a:off x="713250" y="348935"/>
            <a:ext cx="7717500" cy="453900"/>
          </a:xfrm>
        </p:spPr>
        <p:txBody>
          <a:bodyPr/>
          <a:lstStyle/>
          <a:p>
            <a:r>
              <a:rPr lang="en-US" sz="180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rPr>
              <a:t>Dataset 2: Visualising National Median Gross Monthly Income Trends (2013-2023) </a:t>
            </a:r>
            <a:endParaRPr lang="en-SG" sz="180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endParaRPr>
          </a:p>
        </p:txBody>
      </p:sp>
      <p:pic>
        <p:nvPicPr>
          <p:cNvPr id="3" name="Picture 2">
            <a:extLst>
              <a:ext uri="{FF2B5EF4-FFF2-40B4-BE49-F238E27FC236}">
                <a16:creationId xmlns:a16="http://schemas.microsoft.com/office/drawing/2014/main" id="{D4EADD45-4F27-741B-01B7-FD26C776E422}"/>
              </a:ext>
            </a:extLst>
          </p:cNvPr>
          <p:cNvPicPr>
            <a:picLocks noChangeAspect="1"/>
          </p:cNvPicPr>
          <p:nvPr/>
        </p:nvPicPr>
        <p:blipFill>
          <a:blip r:embed="rId2"/>
          <a:stretch>
            <a:fillRect/>
          </a:stretch>
        </p:blipFill>
        <p:spPr>
          <a:xfrm>
            <a:off x="219125" y="802835"/>
            <a:ext cx="4998533" cy="3887698"/>
          </a:xfrm>
          <a:prstGeom prst="rect">
            <a:avLst/>
          </a:prstGeom>
          <a:ln>
            <a:noFill/>
          </a:ln>
          <a:effectLst>
            <a:outerShdw blurRad="292100" dist="139700" dir="2700000" algn="tl" rotWithShape="0">
              <a:srgbClr val="333333">
                <a:alpha val="65000"/>
              </a:srgbClr>
            </a:outerShdw>
          </a:effectLst>
        </p:spPr>
      </p:pic>
      <p:sp>
        <p:nvSpPr>
          <p:cNvPr id="4" name="TextBox 3">
            <a:extLst>
              <a:ext uri="{FF2B5EF4-FFF2-40B4-BE49-F238E27FC236}">
                <a16:creationId xmlns:a16="http://schemas.microsoft.com/office/drawing/2014/main" id="{5833AF0C-3CE7-2227-1E99-573D75C8B843}"/>
              </a:ext>
            </a:extLst>
          </p:cNvPr>
          <p:cNvSpPr txBox="1"/>
          <p:nvPr/>
        </p:nvSpPr>
        <p:spPr>
          <a:xfrm>
            <a:off x="5417605" y="804713"/>
            <a:ext cx="3213092" cy="1169551"/>
          </a:xfrm>
          <a:prstGeom prst="rect">
            <a:avLst/>
          </a:prstGeom>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1000" dirty="0">
                <a:latin typeface="Calibri" panose="020F0502020204030204" pitchFamily="34" charset="0"/>
                <a:ea typeface="Calibri" panose="020F0502020204030204" pitchFamily="34" charset="0"/>
                <a:cs typeface="Calibri" panose="020F0502020204030204" pitchFamily="34" charset="0"/>
              </a:rPr>
              <a:t>From 2013 to 2023, all employment categories experienced an </a:t>
            </a:r>
            <a:r>
              <a:rPr lang="en-US" sz="1000" b="1" dirty="0">
                <a:latin typeface="Calibri" panose="020F0502020204030204" pitchFamily="34" charset="0"/>
                <a:ea typeface="Calibri" panose="020F0502020204030204" pitchFamily="34" charset="0"/>
                <a:cs typeface="Calibri" panose="020F0502020204030204" pitchFamily="34" charset="0"/>
              </a:rPr>
              <a:t>upward trend in income</a:t>
            </a:r>
            <a:r>
              <a:rPr lang="en-US" sz="1000" dirty="0">
                <a:latin typeface="Calibri" panose="020F0502020204030204" pitchFamily="34" charset="0"/>
                <a:ea typeface="Calibri" panose="020F0502020204030204" pitchFamily="34" charset="0"/>
                <a:cs typeface="Calibri" panose="020F0502020204030204" pitchFamily="34" charset="0"/>
              </a:rPr>
              <a:t>, with </a:t>
            </a:r>
            <a:r>
              <a:rPr lang="en-US" sz="1000" b="1" dirty="0">
                <a:latin typeface="Calibri" panose="020F0502020204030204" pitchFamily="34" charset="0"/>
                <a:ea typeface="Calibri" panose="020F0502020204030204" pitchFamily="34" charset="0"/>
                <a:cs typeface="Calibri" panose="020F0502020204030204" pitchFamily="34" charset="0"/>
              </a:rPr>
              <a:t>Full-Time workers consistently earning the highest salaries</a:t>
            </a:r>
            <a:r>
              <a:rPr lang="en-US" sz="1000" dirty="0">
                <a:latin typeface="Calibri" panose="020F0502020204030204" pitchFamily="34" charset="0"/>
                <a:ea typeface="Calibri" panose="020F0502020204030204" pitchFamily="34" charset="0"/>
                <a:cs typeface="Calibri" panose="020F0502020204030204" pitchFamily="34" charset="0"/>
              </a:rPr>
              <a:t>, followed by </a:t>
            </a:r>
            <a:r>
              <a:rPr lang="en-US" sz="1000" b="1" dirty="0">
                <a:latin typeface="Calibri" panose="020F0502020204030204" pitchFamily="34" charset="0"/>
                <a:ea typeface="Calibri" panose="020F0502020204030204" pitchFamily="34" charset="0"/>
                <a:cs typeface="Calibri" panose="020F0502020204030204" pitchFamily="34" charset="0"/>
              </a:rPr>
              <a:t>Total employment</a:t>
            </a:r>
            <a:r>
              <a:rPr lang="en-US" sz="1000" dirty="0">
                <a:latin typeface="Calibri" panose="020F0502020204030204" pitchFamily="34" charset="0"/>
                <a:ea typeface="Calibri" panose="020F0502020204030204" pitchFamily="34" charset="0"/>
                <a:cs typeface="Calibri" panose="020F0502020204030204" pitchFamily="34" charset="0"/>
              </a:rPr>
              <a:t> and </a:t>
            </a:r>
            <a:r>
              <a:rPr lang="en-US" sz="1000" b="1" dirty="0">
                <a:latin typeface="Calibri" panose="020F0502020204030204" pitchFamily="34" charset="0"/>
                <a:ea typeface="Calibri" panose="020F0502020204030204" pitchFamily="34" charset="0"/>
                <a:cs typeface="Calibri" panose="020F0502020204030204" pitchFamily="34" charset="0"/>
              </a:rPr>
              <a:t>Part-Time workers</a:t>
            </a:r>
            <a:r>
              <a:rPr lang="en-US" sz="1000" dirty="0">
                <a:latin typeface="Calibri" panose="020F0502020204030204" pitchFamily="34" charset="0"/>
                <a:ea typeface="Calibri" panose="020F0502020204030204" pitchFamily="34" charset="0"/>
                <a:cs typeface="Calibri" panose="020F0502020204030204" pitchFamily="34" charset="0"/>
              </a:rPr>
              <a:t>. The </a:t>
            </a:r>
            <a:r>
              <a:rPr lang="en-US" sz="1000" b="1" dirty="0">
                <a:latin typeface="Calibri" panose="020F0502020204030204" pitchFamily="34" charset="0"/>
                <a:ea typeface="Calibri" panose="020F0502020204030204" pitchFamily="34" charset="0"/>
                <a:cs typeface="Calibri" panose="020F0502020204030204" pitchFamily="34" charset="0"/>
              </a:rPr>
              <a:t>growth rate varied across different periods</a:t>
            </a:r>
            <a:r>
              <a:rPr lang="en-US" sz="1000" dirty="0">
                <a:latin typeface="Calibri" panose="020F0502020204030204" pitchFamily="34" charset="0"/>
                <a:ea typeface="Calibri" panose="020F0502020204030204" pitchFamily="34" charset="0"/>
                <a:cs typeface="Calibri" panose="020F0502020204030204" pitchFamily="34" charset="0"/>
              </a:rPr>
              <a:t>, reflecting economic shifts, external factors such as the COVID-19 pandemic, and overall wage progression.</a:t>
            </a:r>
          </a:p>
        </p:txBody>
      </p:sp>
      <p:sp>
        <p:nvSpPr>
          <p:cNvPr id="5" name="TextBox 4">
            <a:extLst>
              <a:ext uri="{FF2B5EF4-FFF2-40B4-BE49-F238E27FC236}">
                <a16:creationId xmlns:a16="http://schemas.microsoft.com/office/drawing/2014/main" id="{454AA895-58AE-B6DB-6879-0E833183EB76}"/>
              </a:ext>
            </a:extLst>
          </p:cNvPr>
          <p:cNvSpPr txBox="1"/>
          <p:nvPr/>
        </p:nvSpPr>
        <p:spPr>
          <a:xfrm>
            <a:off x="5417605" y="1974264"/>
            <a:ext cx="3213092" cy="2716128"/>
          </a:xfrm>
          <a:prstGeom prst="rect">
            <a:avLst/>
          </a:prstGeom>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50" b="1" u="sng" dirty="0">
                <a:latin typeface="Calibri" panose="020F0502020204030204" pitchFamily="34" charset="0"/>
                <a:ea typeface="Calibri" panose="020F0502020204030204" pitchFamily="34" charset="0"/>
                <a:cs typeface="Calibri" panose="020F0502020204030204" pitchFamily="34" charset="0"/>
              </a:rPr>
              <a:t>Key Insights</a:t>
            </a:r>
            <a:endParaRPr lang="en-US" sz="1050" u="sng" dirty="0">
              <a:latin typeface="Calibri" panose="020F0502020204030204" pitchFamily="34" charset="0"/>
              <a:ea typeface="Calibri" panose="020F0502020204030204" pitchFamily="34" charset="0"/>
              <a:cs typeface="Calibri" panose="020F0502020204030204" pitchFamily="34" charset="0"/>
            </a:endParaRPr>
          </a:p>
          <a:p>
            <a:pPr>
              <a:buChar char="•"/>
            </a:pPr>
            <a:r>
              <a:rPr lang="en-US" sz="900" b="1" dirty="0">
                <a:latin typeface="Calibri" panose="020F0502020204030204" pitchFamily="34" charset="0"/>
                <a:ea typeface="Calibri" panose="020F0502020204030204" pitchFamily="34" charset="0"/>
                <a:cs typeface="Calibri" panose="020F0502020204030204" pitchFamily="34" charset="0"/>
              </a:rPr>
              <a:t>2013-2014:</a:t>
            </a:r>
            <a:r>
              <a:rPr lang="en-US" sz="900" dirty="0">
                <a:latin typeface="Calibri" panose="020F0502020204030204" pitchFamily="34" charset="0"/>
                <a:ea typeface="Calibri" panose="020F0502020204030204" pitchFamily="34" charset="0"/>
                <a:cs typeface="Calibri" panose="020F0502020204030204" pitchFamily="34" charset="0"/>
              </a:rPr>
              <a:t> Income gradually increased across all </a:t>
            </a:r>
            <a:r>
              <a:rPr lang="en-US" sz="1000" dirty="0">
                <a:latin typeface="Calibri" panose="020F0502020204030204" pitchFamily="34" charset="0"/>
                <a:ea typeface="Calibri" panose="020F0502020204030204" pitchFamily="34" charset="0"/>
                <a:cs typeface="Calibri" panose="020F0502020204030204" pitchFamily="34" charset="0"/>
              </a:rPr>
              <a:t>employment types, with Full-Time maintaining a clear lead.</a:t>
            </a:r>
          </a:p>
          <a:p>
            <a:pPr>
              <a:buChar char="•"/>
            </a:pPr>
            <a:r>
              <a:rPr lang="en-US" sz="1000" b="1" dirty="0">
                <a:latin typeface="Calibri" panose="020F0502020204030204" pitchFamily="34" charset="0"/>
                <a:ea typeface="Calibri" panose="020F0502020204030204" pitchFamily="34" charset="0"/>
                <a:cs typeface="Calibri" panose="020F0502020204030204" pitchFamily="34" charset="0"/>
              </a:rPr>
              <a:t>2014-2016:</a:t>
            </a:r>
            <a:r>
              <a:rPr lang="en-US" sz="1000" dirty="0">
                <a:latin typeface="Calibri" panose="020F0502020204030204" pitchFamily="34" charset="0"/>
                <a:ea typeface="Calibri" panose="020F0502020204030204" pitchFamily="34" charset="0"/>
                <a:cs typeface="Calibri" panose="020F0502020204030204" pitchFamily="34" charset="0"/>
              </a:rPr>
              <a:t> Steady growth in Full-Time and Total employment, while Part-Time saw minor improvements.</a:t>
            </a:r>
            <a:endParaRPr lang="en-US" sz="1600" dirty="0">
              <a:latin typeface="Calibri" panose="020F0502020204030204" pitchFamily="34" charset="0"/>
              <a:ea typeface="Calibri" panose="020F0502020204030204" pitchFamily="34" charset="0"/>
              <a:cs typeface="Calibri" panose="020F0502020204030204" pitchFamily="34" charset="0"/>
            </a:endParaRPr>
          </a:p>
          <a:p>
            <a:pPr>
              <a:buChar char="•"/>
            </a:pPr>
            <a:r>
              <a:rPr lang="en-US" sz="1000" b="1" dirty="0">
                <a:latin typeface="Calibri" panose="020F0502020204030204" pitchFamily="34" charset="0"/>
                <a:ea typeface="Calibri" panose="020F0502020204030204" pitchFamily="34" charset="0"/>
                <a:cs typeface="Calibri" panose="020F0502020204030204" pitchFamily="34" charset="0"/>
              </a:rPr>
              <a:t>2016-2018:</a:t>
            </a:r>
            <a:r>
              <a:rPr lang="en-US" sz="1000" dirty="0">
                <a:latin typeface="Calibri" panose="020F0502020204030204" pitchFamily="34" charset="0"/>
                <a:ea typeface="Calibri" panose="020F0502020204030204" pitchFamily="34" charset="0"/>
                <a:cs typeface="Calibri" panose="020F0502020204030204" pitchFamily="34" charset="0"/>
              </a:rPr>
              <a:t> Full-Time wages grew faster, widening the gap, while Part-Time income stagnated.</a:t>
            </a:r>
            <a:endParaRPr lang="en-US" sz="1600" dirty="0">
              <a:latin typeface="Calibri" panose="020F0502020204030204" pitchFamily="34" charset="0"/>
              <a:ea typeface="Calibri" panose="020F0502020204030204" pitchFamily="34" charset="0"/>
              <a:cs typeface="Calibri" panose="020F0502020204030204" pitchFamily="34" charset="0"/>
            </a:endParaRPr>
          </a:p>
          <a:p>
            <a:pPr>
              <a:buChar char="•"/>
            </a:pPr>
            <a:r>
              <a:rPr lang="en-US" sz="1000" b="1" dirty="0">
                <a:latin typeface="Calibri" panose="020F0502020204030204" pitchFamily="34" charset="0"/>
                <a:ea typeface="Calibri" panose="020F0502020204030204" pitchFamily="34" charset="0"/>
                <a:cs typeface="Calibri" panose="020F0502020204030204" pitchFamily="34" charset="0"/>
              </a:rPr>
              <a:t>2018-2020:</a:t>
            </a:r>
            <a:r>
              <a:rPr lang="en-US" sz="1000" dirty="0">
                <a:latin typeface="Calibri" panose="020F0502020204030204" pitchFamily="34" charset="0"/>
                <a:ea typeface="Calibri" panose="020F0502020204030204" pitchFamily="34" charset="0"/>
                <a:cs typeface="Calibri" panose="020F0502020204030204" pitchFamily="34" charset="0"/>
              </a:rPr>
              <a:t> Moderate growth continued until 2020, when the pandemic slowed salary increases.</a:t>
            </a:r>
            <a:endParaRPr lang="en-US" sz="1600" dirty="0">
              <a:latin typeface="Calibri" panose="020F0502020204030204" pitchFamily="34" charset="0"/>
              <a:ea typeface="Calibri" panose="020F0502020204030204" pitchFamily="34" charset="0"/>
              <a:cs typeface="Calibri" panose="020F0502020204030204" pitchFamily="34" charset="0"/>
            </a:endParaRPr>
          </a:p>
          <a:p>
            <a:pPr>
              <a:buChar char="•"/>
            </a:pPr>
            <a:r>
              <a:rPr lang="en-US" sz="1000" b="1" dirty="0">
                <a:latin typeface="Calibri" panose="020F0502020204030204" pitchFamily="34" charset="0"/>
                <a:ea typeface="Calibri" panose="020F0502020204030204" pitchFamily="34" charset="0"/>
                <a:cs typeface="Calibri" panose="020F0502020204030204" pitchFamily="34" charset="0"/>
              </a:rPr>
              <a:t>2020-2021 (COVID-19):</a:t>
            </a:r>
            <a:r>
              <a:rPr lang="en-US" sz="1000" dirty="0">
                <a:latin typeface="Calibri" panose="020F0502020204030204" pitchFamily="34" charset="0"/>
                <a:ea typeface="Calibri" panose="020F0502020204030204" pitchFamily="34" charset="0"/>
                <a:cs typeface="Calibri" panose="020F0502020204030204" pitchFamily="34" charset="0"/>
              </a:rPr>
              <a:t> Wages stagnated, with companies freezing salaries; Part-Time workers remained the most vulnerable.</a:t>
            </a:r>
            <a:endParaRPr lang="en-US" sz="1600" dirty="0">
              <a:latin typeface="Calibri" panose="020F0502020204030204" pitchFamily="34" charset="0"/>
              <a:ea typeface="Calibri" panose="020F0502020204030204" pitchFamily="34" charset="0"/>
              <a:cs typeface="Calibri" panose="020F0502020204030204" pitchFamily="34" charset="0"/>
            </a:endParaRPr>
          </a:p>
          <a:p>
            <a:pPr>
              <a:buChar char="•"/>
            </a:pPr>
            <a:r>
              <a:rPr lang="en-US" sz="1000" b="1" dirty="0">
                <a:latin typeface="Calibri" panose="020F0502020204030204" pitchFamily="34" charset="0"/>
                <a:ea typeface="Calibri" panose="020F0502020204030204" pitchFamily="34" charset="0"/>
                <a:cs typeface="Calibri" panose="020F0502020204030204" pitchFamily="34" charset="0"/>
              </a:rPr>
              <a:t>2021-2022:</a:t>
            </a:r>
            <a:r>
              <a:rPr lang="en-US" sz="1000" dirty="0">
                <a:latin typeface="Calibri" panose="020F0502020204030204" pitchFamily="34" charset="0"/>
                <a:ea typeface="Calibri" panose="020F0502020204030204" pitchFamily="34" charset="0"/>
                <a:cs typeface="Calibri" panose="020F0502020204030204" pitchFamily="34" charset="0"/>
              </a:rPr>
              <a:t> Strong post-pandemic recovery, with rising wages across all categories</a:t>
            </a:r>
            <a:endParaRPr lang="en-US" sz="1600" dirty="0">
              <a:latin typeface="Calibri" panose="020F0502020204030204" pitchFamily="34" charset="0"/>
              <a:ea typeface="Calibri" panose="020F0502020204030204" pitchFamily="34" charset="0"/>
              <a:cs typeface="Calibri" panose="020F0502020204030204" pitchFamily="34" charset="0"/>
            </a:endParaRPr>
          </a:p>
          <a:p>
            <a:pPr>
              <a:buChar char="•"/>
            </a:pPr>
            <a:r>
              <a:rPr lang="en-US" sz="1000" b="1" dirty="0">
                <a:latin typeface="Calibri" panose="020F0502020204030204" pitchFamily="34" charset="0"/>
                <a:ea typeface="Calibri" panose="020F0502020204030204" pitchFamily="34" charset="0"/>
                <a:cs typeface="Calibri" panose="020F0502020204030204" pitchFamily="34" charset="0"/>
              </a:rPr>
              <a:t>2022-2023:</a:t>
            </a:r>
            <a:r>
              <a:rPr lang="en-US" sz="1000" dirty="0">
                <a:latin typeface="Calibri" panose="020F0502020204030204" pitchFamily="34" charset="0"/>
                <a:ea typeface="Calibri" panose="020F0502020204030204" pitchFamily="34" charset="0"/>
                <a:cs typeface="Calibri" panose="020F0502020204030204" pitchFamily="34" charset="0"/>
              </a:rPr>
              <a:t> Full-Time income hit </a:t>
            </a:r>
            <a:r>
              <a:rPr lang="en-US" sz="1000" b="1" dirty="0">
                <a:latin typeface="Calibri" panose="020F0502020204030204" pitchFamily="34" charset="0"/>
                <a:ea typeface="Calibri" panose="020F0502020204030204" pitchFamily="34" charset="0"/>
                <a:cs typeface="Calibri" panose="020F0502020204030204" pitchFamily="34" charset="0"/>
              </a:rPr>
              <a:t>SGD 5,197</a:t>
            </a:r>
            <a:r>
              <a:rPr lang="en-US" sz="1000" dirty="0">
                <a:latin typeface="Calibri" panose="020F0502020204030204" pitchFamily="34" charset="0"/>
                <a:ea typeface="Calibri" panose="020F0502020204030204" pitchFamily="34" charset="0"/>
                <a:cs typeface="Calibri" panose="020F0502020204030204" pitchFamily="34" charset="0"/>
              </a:rPr>
              <a:t>, Total reached </a:t>
            </a:r>
            <a:r>
              <a:rPr lang="en-US" sz="1000" b="1" dirty="0">
                <a:latin typeface="Calibri" panose="020F0502020204030204" pitchFamily="34" charset="0"/>
                <a:ea typeface="Calibri" panose="020F0502020204030204" pitchFamily="34" charset="0"/>
                <a:cs typeface="Calibri" panose="020F0502020204030204" pitchFamily="34" charset="0"/>
              </a:rPr>
              <a:t>SGD 4,752</a:t>
            </a:r>
            <a:r>
              <a:rPr lang="en-US" sz="1000" dirty="0">
                <a:latin typeface="Calibri" panose="020F0502020204030204" pitchFamily="34" charset="0"/>
                <a:ea typeface="Calibri" panose="020F0502020204030204" pitchFamily="34" charset="0"/>
                <a:cs typeface="Calibri" panose="020F0502020204030204" pitchFamily="34" charset="0"/>
              </a:rPr>
              <a:t>, but Part-Time lagged at </a:t>
            </a:r>
            <a:r>
              <a:rPr lang="en-US" sz="1000" b="1" dirty="0">
                <a:latin typeface="Calibri" panose="020F0502020204030204" pitchFamily="34" charset="0"/>
                <a:ea typeface="Calibri" panose="020F0502020204030204" pitchFamily="34" charset="0"/>
                <a:cs typeface="Calibri" panose="020F0502020204030204" pitchFamily="34" charset="0"/>
              </a:rPr>
              <a:t>SGD 1,267</a:t>
            </a:r>
            <a:r>
              <a:rPr lang="en-US" sz="1000" dirty="0">
                <a:latin typeface="Calibri" panose="020F0502020204030204" pitchFamily="34" charset="0"/>
                <a:ea typeface="Calibri" panose="020F0502020204030204" pitchFamily="34" charset="0"/>
                <a:cs typeface="Calibri" panose="020F0502020204030204" pitchFamily="34" charset="0"/>
              </a:rPr>
              <a:t>, widening the income gap.</a:t>
            </a:r>
            <a:endParaRPr lang="en-US" sz="1600"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81614149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EDE6C97A-2E8C-1A46-8FB1-3B34714A5963}"/>
              </a:ext>
            </a:extLst>
          </p:cNvPr>
          <p:cNvSpPr/>
          <p:nvPr/>
        </p:nvSpPr>
        <p:spPr>
          <a:xfrm>
            <a:off x="6122297" y="3222278"/>
            <a:ext cx="2796331" cy="181725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EDB3D1E-DDD5-AA4A-EA44-1B685B57D24B}"/>
              </a:ext>
            </a:extLst>
          </p:cNvPr>
          <p:cNvSpPr/>
          <p:nvPr/>
        </p:nvSpPr>
        <p:spPr>
          <a:xfrm>
            <a:off x="3342444" y="444969"/>
            <a:ext cx="5598335" cy="265920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5044E2BA-FB75-00E7-E96D-CE86A5CAA113}"/>
              </a:ext>
            </a:extLst>
          </p:cNvPr>
          <p:cNvSpPr/>
          <p:nvPr/>
        </p:nvSpPr>
        <p:spPr>
          <a:xfrm>
            <a:off x="246419" y="3222278"/>
            <a:ext cx="5773381" cy="181725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35F78218-56BC-AD13-F27D-9F49786E64AB}"/>
              </a:ext>
            </a:extLst>
          </p:cNvPr>
          <p:cNvSpPr/>
          <p:nvPr/>
        </p:nvSpPr>
        <p:spPr>
          <a:xfrm>
            <a:off x="232899" y="417888"/>
            <a:ext cx="3000402" cy="266669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19A0FC3-3A74-ECAC-64A4-3D0DAB9173C2}"/>
              </a:ext>
            </a:extLst>
          </p:cNvPr>
          <p:cNvSpPr>
            <a:spLocks noGrp="1"/>
          </p:cNvSpPr>
          <p:nvPr>
            <p:ph type="title"/>
          </p:nvPr>
        </p:nvSpPr>
        <p:spPr>
          <a:xfrm>
            <a:off x="713250" y="81945"/>
            <a:ext cx="7717500" cy="453900"/>
          </a:xfrm>
        </p:spPr>
        <p:txBody>
          <a:bodyPr/>
          <a:lstStyle/>
          <a:p>
            <a:r>
              <a:rPr lang="en-US" sz="2000" dirty="0">
                <a:latin typeface="Calibri"/>
                <a:ea typeface="Calibri"/>
                <a:cs typeface="Calibri"/>
              </a:rPr>
              <a:t>Dataset 3 : Exploratory Data Analysis Using NumPy &amp; Pandas</a:t>
            </a:r>
            <a:endParaRPr lang="en-US" sz="2000" dirty="0">
              <a:latin typeface="Calibri" panose="020F0502020204030204" pitchFamily="34" charset="0"/>
              <a:ea typeface="Calibri" panose="020F0502020204030204" pitchFamily="34" charset="0"/>
              <a:cs typeface="Calibri" panose="020F0502020204030204" pitchFamily="34" charset="0"/>
            </a:endParaRPr>
          </a:p>
        </p:txBody>
      </p:sp>
      <p:sp>
        <p:nvSpPr>
          <p:cNvPr id="23" name="Rectangle 1">
            <a:extLst>
              <a:ext uri="{FF2B5EF4-FFF2-40B4-BE49-F238E27FC236}">
                <a16:creationId xmlns:a16="http://schemas.microsoft.com/office/drawing/2014/main" id="{89F8B3D8-141B-570F-0A0E-7DEDA6E4E9DA}"/>
              </a:ext>
            </a:extLst>
          </p:cNvPr>
          <p:cNvSpPr>
            <a:spLocks noChangeArrowheads="1"/>
          </p:cNvSpPr>
          <p:nvPr/>
        </p:nvSpPr>
        <p:spPr bwMode="auto">
          <a:xfrm>
            <a:off x="185033" y="2570844"/>
            <a:ext cx="2890112" cy="3561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endParaRPr lang="en-US" altLang="en-US" sz="1000" b="0" i="0" u="none" strike="noStrike" cap="none" normalizeH="0" baseline="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38" name="TextBox 37">
            <a:extLst>
              <a:ext uri="{FF2B5EF4-FFF2-40B4-BE49-F238E27FC236}">
                <a16:creationId xmlns:a16="http://schemas.microsoft.com/office/drawing/2014/main" id="{A9E0BC4F-CDDF-D64D-8402-292CE27252B5}"/>
              </a:ext>
            </a:extLst>
          </p:cNvPr>
          <p:cNvSpPr txBox="1"/>
          <p:nvPr/>
        </p:nvSpPr>
        <p:spPr>
          <a:xfrm>
            <a:off x="274707" y="440997"/>
            <a:ext cx="2409098" cy="215444"/>
          </a:xfrm>
          <a:prstGeom prst="rect">
            <a:avLst/>
          </a:prstGeom>
          <a:noFill/>
        </p:spPr>
        <p:txBody>
          <a:bodyPr wrap="square" rtlCol="0">
            <a:spAutoFit/>
          </a:bodyPr>
          <a:lstStyle/>
          <a:p>
            <a:r>
              <a:rPr lang="en-SG" sz="800" b="1" u="sng" dirty="0">
                <a:latin typeface="Book Antiqua" panose="02040602050305030304" pitchFamily="18" charset="0"/>
              </a:rPr>
              <a:t>.info() on each dataset</a:t>
            </a:r>
          </a:p>
        </p:txBody>
      </p:sp>
      <p:pic>
        <p:nvPicPr>
          <p:cNvPr id="4" name="Picture 3" descr="A screen shot of a computer&#10;&#10;AI-generated content may be incorrect.">
            <a:extLst>
              <a:ext uri="{FF2B5EF4-FFF2-40B4-BE49-F238E27FC236}">
                <a16:creationId xmlns:a16="http://schemas.microsoft.com/office/drawing/2014/main" id="{5B699AE0-F509-DB0D-5A8F-6D86EB8B4BFE}"/>
              </a:ext>
            </a:extLst>
          </p:cNvPr>
          <p:cNvPicPr>
            <a:picLocks noChangeAspect="1"/>
          </p:cNvPicPr>
          <p:nvPr/>
        </p:nvPicPr>
        <p:blipFill>
          <a:blip r:embed="rId3"/>
          <a:stretch>
            <a:fillRect/>
          </a:stretch>
        </p:blipFill>
        <p:spPr>
          <a:xfrm>
            <a:off x="353441" y="633334"/>
            <a:ext cx="2721704" cy="1286884"/>
          </a:xfrm>
          <a:prstGeom prst="rect">
            <a:avLst/>
          </a:prstGeom>
          <a:ln>
            <a:noFill/>
          </a:ln>
          <a:effectLst>
            <a:outerShdw blurRad="292100" dist="139700" dir="2700000" algn="tl" rotWithShape="0">
              <a:srgbClr val="333333">
                <a:alpha val="65000"/>
              </a:srgbClr>
            </a:outerShdw>
          </a:effectLst>
        </p:spPr>
      </p:pic>
      <p:pic>
        <p:nvPicPr>
          <p:cNvPr id="5" name="Picture 4" descr="A computer screen shot of text&#10;&#10;AI-generated content may be incorrect.">
            <a:extLst>
              <a:ext uri="{FF2B5EF4-FFF2-40B4-BE49-F238E27FC236}">
                <a16:creationId xmlns:a16="http://schemas.microsoft.com/office/drawing/2014/main" id="{C997A30D-1E7B-2AF6-BB84-303E4111F5AF}"/>
              </a:ext>
            </a:extLst>
          </p:cNvPr>
          <p:cNvPicPr>
            <a:picLocks noChangeAspect="1"/>
          </p:cNvPicPr>
          <p:nvPr/>
        </p:nvPicPr>
        <p:blipFill>
          <a:blip r:embed="rId4"/>
          <a:stretch>
            <a:fillRect/>
          </a:stretch>
        </p:blipFill>
        <p:spPr>
          <a:xfrm>
            <a:off x="3496693" y="501868"/>
            <a:ext cx="5372599" cy="1167793"/>
          </a:xfrm>
          <a:prstGeom prst="rect">
            <a:avLst/>
          </a:prstGeom>
          <a:ln>
            <a:noFill/>
          </a:ln>
          <a:effectLst>
            <a:outerShdw blurRad="292100" dist="139700" dir="2700000" algn="tl" rotWithShape="0">
              <a:srgbClr val="333333">
                <a:alpha val="65000"/>
              </a:srgbClr>
            </a:outerShdw>
          </a:effectLst>
        </p:spPr>
      </p:pic>
      <p:pic>
        <p:nvPicPr>
          <p:cNvPr id="6" name="Picture 5" descr="A table with numbers and names&#10;&#10;AI-generated content may be incorrect.">
            <a:extLst>
              <a:ext uri="{FF2B5EF4-FFF2-40B4-BE49-F238E27FC236}">
                <a16:creationId xmlns:a16="http://schemas.microsoft.com/office/drawing/2014/main" id="{88D82D5E-7FFA-8E99-022A-7A070EB3EFBA}"/>
              </a:ext>
            </a:extLst>
          </p:cNvPr>
          <p:cNvPicPr>
            <a:picLocks noChangeAspect="1"/>
          </p:cNvPicPr>
          <p:nvPr/>
        </p:nvPicPr>
        <p:blipFill>
          <a:blip r:embed="rId5"/>
          <a:stretch>
            <a:fillRect/>
          </a:stretch>
        </p:blipFill>
        <p:spPr>
          <a:xfrm>
            <a:off x="6309656" y="1677623"/>
            <a:ext cx="2587925" cy="1307950"/>
          </a:xfrm>
          <a:prstGeom prst="rect">
            <a:avLst/>
          </a:prstGeom>
          <a:ln>
            <a:noFill/>
          </a:ln>
          <a:effectLst>
            <a:outerShdw blurRad="292100" dist="139700" dir="2700000" algn="tl" rotWithShape="0">
              <a:srgbClr val="333333">
                <a:alpha val="65000"/>
              </a:srgbClr>
            </a:outerShdw>
          </a:effectLst>
        </p:spPr>
      </p:pic>
      <p:pic>
        <p:nvPicPr>
          <p:cNvPr id="7" name="Picture 6" descr="A screenshot of a computer&#10;&#10;AI-generated content may be incorrect.">
            <a:extLst>
              <a:ext uri="{FF2B5EF4-FFF2-40B4-BE49-F238E27FC236}">
                <a16:creationId xmlns:a16="http://schemas.microsoft.com/office/drawing/2014/main" id="{A2B663C4-001A-168C-FDCE-D5DC21555837}"/>
              </a:ext>
            </a:extLst>
          </p:cNvPr>
          <p:cNvPicPr>
            <a:picLocks noChangeAspect="1"/>
          </p:cNvPicPr>
          <p:nvPr/>
        </p:nvPicPr>
        <p:blipFill>
          <a:blip r:embed="rId6"/>
          <a:stretch>
            <a:fillRect/>
          </a:stretch>
        </p:blipFill>
        <p:spPr>
          <a:xfrm>
            <a:off x="7189042" y="3331239"/>
            <a:ext cx="1708540" cy="1611953"/>
          </a:xfrm>
          <a:prstGeom prst="rect">
            <a:avLst/>
          </a:prstGeom>
          <a:ln>
            <a:noFill/>
          </a:ln>
          <a:effectLst>
            <a:outerShdw blurRad="292100" dist="139700" dir="2700000" algn="tl" rotWithShape="0">
              <a:srgbClr val="333333">
                <a:alpha val="65000"/>
              </a:srgbClr>
            </a:outerShdw>
          </a:effectLst>
        </p:spPr>
      </p:pic>
      <p:pic>
        <p:nvPicPr>
          <p:cNvPr id="9" name="Picture 8" descr="A black screen with white text&#10;&#10;AI-generated content may be incorrect.">
            <a:extLst>
              <a:ext uri="{FF2B5EF4-FFF2-40B4-BE49-F238E27FC236}">
                <a16:creationId xmlns:a16="http://schemas.microsoft.com/office/drawing/2014/main" id="{84139182-AA2D-BBBC-A409-81FA3C3D6F9F}"/>
              </a:ext>
            </a:extLst>
          </p:cNvPr>
          <p:cNvPicPr>
            <a:picLocks noChangeAspect="1"/>
          </p:cNvPicPr>
          <p:nvPr/>
        </p:nvPicPr>
        <p:blipFill>
          <a:blip r:embed="rId7"/>
          <a:stretch>
            <a:fillRect/>
          </a:stretch>
        </p:blipFill>
        <p:spPr>
          <a:xfrm>
            <a:off x="353441" y="3273695"/>
            <a:ext cx="3720142" cy="607795"/>
          </a:xfrm>
          <a:prstGeom prst="rect">
            <a:avLst/>
          </a:prstGeom>
          <a:ln>
            <a:noFill/>
          </a:ln>
          <a:effectLst>
            <a:outerShdw blurRad="292100" dist="139700" dir="2700000" algn="tl" rotWithShape="0">
              <a:srgbClr val="333333">
                <a:alpha val="65000"/>
              </a:srgbClr>
            </a:outerShdw>
          </a:effectLst>
        </p:spPr>
      </p:pic>
      <p:sp>
        <p:nvSpPr>
          <p:cNvPr id="10" name="TextBox 9">
            <a:extLst>
              <a:ext uri="{FF2B5EF4-FFF2-40B4-BE49-F238E27FC236}">
                <a16:creationId xmlns:a16="http://schemas.microsoft.com/office/drawing/2014/main" id="{2BDA6432-B105-EFD7-A96F-5521728ACDD9}"/>
              </a:ext>
            </a:extLst>
          </p:cNvPr>
          <p:cNvSpPr txBox="1"/>
          <p:nvPr/>
        </p:nvSpPr>
        <p:spPr>
          <a:xfrm>
            <a:off x="250944" y="3865974"/>
            <a:ext cx="5861989"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900" b="1" u="sng" dirty="0">
                <a:latin typeface="Book Antiqua" panose="02040602050305030304" pitchFamily="18" charset="0"/>
                <a:ea typeface="Calibri" panose="020F0502020204030204" pitchFamily="34" charset="0"/>
                <a:cs typeface="Calibri" panose="020F0502020204030204" pitchFamily="34" charset="0"/>
              </a:rPr>
              <a:t>Filtering Dataset 3 for Relevant Years</a:t>
            </a:r>
          </a:p>
          <a:p>
            <a:pPr marL="171450" indent="-171450">
              <a:buFont typeface="Arial" panose="020B0604020202020204" pitchFamily="34" charset="0"/>
              <a:buChar char="•"/>
            </a:pPr>
            <a:r>
              <a:rPr lang="en-US" sz="1100" dirty="0">
                <a:latin typeface="Calibri" panose="020F0502020204030204" pitchFamily="34" charset="0"/>
                <a:ea typeface="Calibri" panose="020F0502020204030204" pitchFamily="34" charset="0"/>
                <a:cs typeface="Calibri" panose="020F0502020204030204" pitchFamily="34" charset="0"/>
              </a:rPr>
              <a:t>We </a:t>
            </a:r>
            <a:r>
              <a:rPr lang="en-US" sz="1100" b="1" dirty="0">
                <a:latin typeface="Calibri" panose="020F0502020204030204" pitchFamily="34" charset="0"/>
                <a:ea typeface="Calibri" panose="020F0502020204030204" pitchFamily="34" charset="0"/>
                <a:cs typeface="Calibri" panose="020F0502020204030204" pitchFamily="34" charset="0"/>
              </a:rPr>
              <a:t>removed data from 1960 to 2012</a:t>
            </a:r>
            <a:r>
              <a:rPr lang="en-US" sz="1100" dirty="0">
                <a:latin typeface="Calibri" panose="020F0502020204030204" pitchFamily="34" charset="0"/>
                <a:ea typeface="Calibri" panose="020F0502020204030204" pitchFamily="34" charset="0"/>
                <a:cs typeface="Calibri" panose="020F0502020204030204" pitchFamily="34" charset="0"/>
              </a:rPr>
              <a:t> to focus only on </a:t>
            </a:r>
            <a:r>
              <a:rPr lang="en-US" sz="1100" b="1" dirty="0">
                <a:latin typeface="Calibri" panose="020F0502020204030204" pitchFamily="34" charset="0"/>
                <a:ea typeface="Calibri" panose="020F0502020204030204" pitchFamily="34" charset="0"/>
                <a:cs typeface="Calibri" panose="020F0502020204030204" pitchFamily="34" charset="0"/>
              </a:rPr>
              <a:t>2013 to 2023</a:t>
            </a:r>
            <a:r>
              <a:rPr lang="en-US" sz="1100" dirty="0">
                <a:latin typeface="Calibri" panose="020F0502020204030204" pitchFamily="34" charset="0"/>
                <a:ea typeface="Calibri" panose="020F0502020204030204" pitchFamily="34" charset="0"/>
                <a:cs typeface="Calibri" panose="020F0502020204030204" pitchFamily="34" charset="0"/>
              </a:rPr>
              <a:t>, aligning with our research question.</a:t>
            </a:r>
          </a:p>
          <a:p>
            <a:pPr marL="171450" indent="-171450">
              <a:buFont typeface="Arial" panose="020B0604020202020204" pitchFamily="34" charset="0"/>
              <a:buChar char="•"/>
            </a:pPr>
            <a:r>
              <a:rPr lang="en-US" sz="1100" dirty="0">
                <a:latin typeface="Calibri" panose="020F0502020204030204" pitchFamily="34" charset="0"/>
                <a:ea typeface="Calibri" panose="020F0502020204030204" pitchFamily="34" charset="0"/>
                <a:cs typeface="Calibri" panose="020F0502020204030204" pitchFamily="34" charset="0"/>
              </a:rPr>
              <a:t>This ensured that </a:t>
            </a:r>
            <a:r>
              <a:rPr lang="en-US" sz="1100" b="1" dirty="0">
                <a:latin typeface="Calibri" panose="020F0502020204030204" pitchFamily="34" charset="0"/>
                <a:ea typeface="Calibri" panose="020F0502020204030204" pitchFamily="34" charset="0"/>
                <a:cs typeface="Calibri" panose="020F0502020204030204" pitchFamily="34" charset="0"/>
              </a:rPr>
              <a:t>only relevant inflation data</a:t>
            </a:r>
            <a:r>
              <a:rPr lang="en-US" sz="1100" dirty="0">
                <a:latin typeface="Calibri" panose="020F0502020204030204" pitchFamily="34" charset="0"/>
                <a:ea typeface="Calibri" panose="020F0502020204030204" pitchFamily="34" charset="0"/>
                <a:cs typeface="Calibri" panose="020F0502020204030204" pitchFamily="34" charset="0"/>
              </a:rPr>
              <a:t> was used to analyse its impact on salaries and employment rates.</a:t>
            </a:r>
          </a:p>
          <a:p>
            <a:pPr marL="171450" indent="-171450">
              <a:buFont typeface="Arial" panose="020B0604020202020204" pitchFamily="34" charset="0"/>
              <a:buChar char="•"/>
            </a:pPr>
            <a:r>
              <a:rPr lang="en-US" sz="1100" dirty="0">
                <a:latin typeface="Calibri" panose="020F0502020204030204" pitchFamily="34" charset="0"/>
                <a:ea typeface="Calibri" panose="020F0502020204030204" pitchFamily="34" charset="0"/>
                <a:cs typeface="Calibri" panose="020F0502020204030204" pitchFamily="34" charset="0"/>
              </a:rPr>
              <a:t>By filtering the dataset, we improved </a:t>
            </a:r>
            <a:r>
              <a:rPr lang="en-US" sz="1100" b="1" dirty="0">
                <a:latin typeface="Calibri" panose="020F0502020204030204" pitchFamily="34" charset="0"/>
                <a:ea typeface="Calibri" panose="020F0502020204030204" pitchFamily="34" charset="0"/>
                <a:cs typeface="Calibri" panose="020F0502020204030204" pitchFamily="34" charset="0"/>
              </a:rPr>
              <a:t>data consistency</a:t>
            </a:r>
            <a:r>
              <a:rPr lang="en-US" sz="1100" dirty="0">
                <a:latin typeface="Calibri" panose="020F0502020204030204" pitchFamily="34" charset="0"/>
                <a:ea typeface="Calibri" panose="020F0502020204030204" pitchFamily="34" charset="0"/>
                <a:cs typeface="Calibri" panose="020F0502020204030204" pitchFamily="34" charset="0"/>
              </a:rPr>
              <a:t> and </a:t>
            </a:r>
            <a:r>
              <a:rPr lang="en-US" sz="1100" b="1" dirty="0">
                <a:latin typeface="Calibri" panose="020F0502020204030204" pitchFamily="34" charset="0"/>
                <a:ea typeface="Calibri" panose="020F0502020204030204" pitchFamily="34" charset="0"/>
                <a:cs typeface="Calibri" panose="020F0502020204030204" pitchFamily="34" charset="0"/>
              </a:rPr>
              <a:t>focused on recent economic trends.</a:t>
            </a:r>
            <a:endParaRPr lang="en-US" sz="1100" dirty="0">
              <a:latin typeface="Calibri" panose="020F0502020204030204" pitchFamily="34" charset="0"/>
              <a:ea typeface="Calibri" panose="020F0502020204030204" pitchFamily="34" charset="0"/>
              <a:cs typeface="Calibri" panose="020F0502020204030204" pitchFamily="34" charset="0"/>
            </a:endParaRPr>
          </a:p>
        </p:txBody>
      </p:sp>
      <p:sp>
        <p:nvSpPr>
          <p:cNvPr id="12" name="TextBox 11">
            <a:extLst>
              <a:ext uri="{FF2B5EF4-FFF2-40B4-BE49-F238E27FC236}">
                <a16:creationId xmlns:a16="http://schemas.microsoft.com/office/drawing/2014/main" id="{FB07ADC1-3953-F115-F55E-25CCCBF3D72F}"/>
              </a:ext>
            </a:extLst>
          </p:cNvPr>
          <p:cNvSpPr txBox="1"/>
          <p:nvPr/>
        </p:nvSpPr>
        <p:spPr>
          <a:xfrm>
            <a:off x="3429283" y="1612986"/>
            <a:ext cx="2968574" cy="14619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900" b="1" u="sng" dirty="0">
                <a:latin typeface="Book Antiqua" panose="02040602050305030304" pitchFamily="18" charset="0"/>
              </a:rPr>
              <a:t>Reshaping the Dataset for Easier Merging</a:t>
            </a:r>
            <a:endParaRPr lang="en-US" sz="900" dirty="0"/>
          </a:p>
          <a:p>
            <a:pPr marL="171450" indent="-171450">
              <a:buFont typeface="Arial" panose="020B0604020202020204" pitchFamily="34" charset="0"/>
              <a:buChar char="•"/>
            </a:pPr>
            <a:r>
              <a:rPr lang="en-US" sz="1000" dirty="0">
                <a:latin typeface="Calibri" panose="020F0502020204030204" pitchFamily="34" charset="0"/>
                <a:ea typeface="Calibri" panose="020F0502020204030204" pitchFamily="34" charset="0"/>
                <a:cs typeface="Calibri" panose="020F0502020204030204" pitchFamily="34" charset="0"/>
              </a:rPr>
              <a:t>Converted years from columns to rows, making the dataset more structured.</a:t>
            </a:r>
          </a:p>
          <a:p>
            <a:pPr marL="171450" indent="-171450">
              <a:buFont typeface="Arial" panose="020B0604020202020204" pitchFamily="34" charset="0"/>
              <a:buChar char="•"/>
            </a:pPr>
            <a:r>
              <a:rPr lang="en-US" sz="1000" dirty="0">
                <a:latin typeface="Calibri" panose="020F0502020204030204" pitchFamily="34" charset="0"/>
                <a:ea typeface="Calibri" panose="020F0502020204030204" pitchFamily="34" charset="0"/>
                <a:cs typeface="Calibri" panose="020F0502020204030204" pitchFamily="34" charset="0"/>
              </a:rPr>
              <a:t>Pivoted the data, setting year as the index and country as columns for better organization.</a:t>
            </a:r>
          </a:p>
          <a:p>
            <a:pPr marL="171450" indent="-171450">
              <a:buFont typeface="Arial" panose="020B0604020202020204" pitchFamily="34" charset="0"/>
              <a:buChar char="•"/>
            </a:pPr>
            <a:r>
              <a:rPr lang="en-US" sz="1000" dirty="0">
                <a:latin typeface="Calibri" panose="020F0502020204030204" pitchFamily="34" charset="0"/>
                <a:ea typeface="Calibri" panose="020F0502020204030204" pitchFamily="34" charset="0"/>
                <a:cs typeface="Calibri" panose="020F0502020204030204" pitchFamily="34" charset="0"/>
              </a:rPr>
              <a:t>Reset the index to move year back as a column, ensuring compatibility for merging.</a:t>
            </a:r>
          </a:p>
          <a:p>
            <a:pPr marL="171450" indent="-171450">
              <a:buFont typeface="Arial" panose="020B0604020202020204" pitchFamily="34" charset="0"/>
              <a:buChar char="•"/>
            </a:pPr>
            <a:r>
              <a:rPr lang="en-US" sz="1000" dirty="0">
                <a:latin typeface="Calibri" panose="020F0502020204030204" pitchFamily="34" charset="0"/>
                <a:ea typeface="Calibri" panose="020F0502020204030204" pitchFamily="34" charset="0"/>
                <a:cs typeface="Calibri" panose="020F0502020204030204" pitchFamily="34" charset="0"/>
              </a:rPr>
              <a:t>This transformation simplifies merging with other datasets using the year column as a common key.</a:t>
            </a:r>
          </a:p>
        </p:txBody>
      </p:sp>
      <p:sp>
        <p:nvSpPr>
          <p:cNvPr id="13" name="TextBox 12">
            <a:extLst>
              <a:ext uri="{FF2B5EF4-FFF2-40B4-BE49-F238E27FC236}">
                <a16:creationId xmlns:a16="http://schemas.microsoft.com/office/drawing/2014/main" id="{5F2AAE06-0FEA-D0F1-3C42-38E928BC3EAC}"/>
              </a:ext>
            </a:extLst>
          </p:cNvPr>
          <p:cNvSpPr txBox="1"/>
          <p:nvPr/>
        </p:nvSpPr>
        <p:spPr>
          <a:xfrm>
            <a:off x="6141611" y="3331239"/>
            <a:ext cx="1194865" cy="161582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dirty="0">
                <a:latin typeface="Calibri" panose="020F0502020204030204" pitchFamily="34" charset="0"/>
                <a:ea typeface="Calibri" panose="020F0502020204030204" pitchFamily="34" charset="0"/>
                <a:cs typeface="Calibri" panose="020F0502020204030204" pitchFamily="34" charset="0"/>
              </a:rPr>
              <a:t>We filtered the dataset to retain only data for </a:t>
            </a:r>
            <a:r>
              <a:rPr lang="en-US" sz="1100" b="1" u="sng" dirty="0">
                <a:latin typeface="Calibri" panose="020F0502020204030204" pitchFamily="34" charset="0"/>
                <a:ea typeface="Calibri" panose="020F0502020204030204" pitchFamily="34" charset="0"/>
                <a:cs typeface="Calibri" panose="020F0502020204030204" pitchFamily="34" charset="0"/>
              </a:rPr>
              <a:t>Singapore</a:t>
            </a:r>
            <a:r>
              <a:rPr lang="en-US" sz="1100" dirty="0">
                <a:latin typeface="Calibri" panose="020F0502020204030204" pitchFamily="34" charset="0"/>
                <a:ea typeface="Calibri" panose="020F0502020204030204" pitchFamily="34" charset="0"/>
                <a:cs typeface="Calibri" panose="020F0502020204030204" pitchFamily="34" charset="0"/>
              </a:rPr>
              <a:t>, removing all other countries to match our research question!</a:t>
            </a:r>
            <a:endParaRPr lang="en-US" sz="1000" dirty="0">
              <a:latin typeface="Calibri" panose="020F0502020204030204" pitchFamily="34" charset="0"/>
              <a:ea typeface="Calibri" panose="020F0502020204030204" pitchFamily="34" charset="0"/>
              <a:cs typeface="Calibri" panose="020F0502020204030204" pitchFamily="34" charset="0"/>
            </a:endParaRPr>
          </a:p>
        </p:txBody>
      </p:sp>
      <p:pic>
        <p:nvPicPr>
          <p:cNvPr id="15" name="Picture 14">
            <a:extLst>
              <a:ext uri="{FF2B5EF4-FFF2-40B4-BE49-F238E27FC236}">
                <a16:creationId xmlns:a16="http://schemas.microsoft.com/office/drawing/2014/main" id="{365A0C3F-0A70-4D58-BC25-DDD33479F031}"/>
              </a:ext>
            </a:extLst>
          </p:cNvPr>
          <p:cNvPicPr>
            <a:picLocks noChangeAspect="1"/>
          </p:cNvPicPr>
          <p:nvPr/>
        </p:nvPicPr>
        <p:blipFill>
          <a:blip r:embed="rId8"/>
          <a:stretch>
            <a:fillRect/>
          </a:stretch>
        </p:blipFill>
        <p:spPr>
          <a:xfrm>
            <a:off x="55931" y="103964"/>
            <a:ext cx="437552" cy="462844"/>
          </a:xfrm>
          <a:prstGeom prst="rect">
            <a:avLst/>
          </a:prstGeom>
        </p:spPr>
      </p:pic>
      <p:pic>
        <p:nvPicPr>
          <p:cNvPr id="16" name="Picture 15">
            <a:extLst>
              <a:ext uri="{FF2B5EF4-FFF2-40B4-BE49-F238E27FC236}">
                <a16:creationId xmlns:a16="http://schemas.microsoft.com/office/drawing/2014/main" id="{74E86A86-DCD3-58DD-C0CF-2C2D8DCB329F}"/>
              </a:ext>
            </a:extLst>
          </p:cNvPr>
          <p:cNvPicPr>
            <a:picLocks noChangeAspect="1"/>
          </p:cNvPicPr>
          <p:nvPr/>
        </p:nvPicPr>
        <p:blipFill>
          <a:blip r:embed="rId9"/>
          <a:stretch>
            <a:fillRect/>
          </a:stretch>
        </p:blipFill>
        <p:spPr>
          <a:xfrm>
            <a:off x="36086" y="2857867"/>
            <a:ext cx="473372" cy="473372"/>
          </a:xfrm>
          <a:prstGeom prst="rect">
            <a:avLst/>
          </a:prstGeom>
        </p:spPr>
      </p:pic>
      <p:pic>
        <p:nvPicPr>
          <p:cNvPr id="17" name="Picture 16">
            <a:extLst>
              <a:ext uri="{FF2B5EF4-FFF2-40B4-BE49-F238E27FC236}">
                <a16:creationId xmlns:a16="http://schemas.microsoft.com/office/drawing/2014/main" id="{758D447B-6693-9136-11DC-1E2BCC0EE4FA}"/>
              </a:ext>
            </a:extLst>
          </p:cNvPr>
          <p:cNvPicPr>
            <a:picLocks noChangeAspect="1"/>
          </p:cNvPicPr>
          <p:nvPr/>
        </p:nvPicPr>
        <p:blipFill>
          <a:blip r:embed="rId10"/>
          <a:stretch>
            <a:fillRect/>
          </a:stretch>
        </p:blipFill>
        <p:spPr>
          <a:xfrm>
            <a:off x="8694143" y="91622"/>
            <a:ext cx="505107" cy="505107"/>
          </a:xfrm>
          <a:prstGeom prst="rect">
            <a:avLst/>
          </a:prstGeom>
        </p:spPr>
      </p:pic>
      <p:pic>
        <p:nvPicPr>
          <p:cNvPr id="18" name="Picture 17">
            <a:extLst>
              <a:ext uri="{FF2B5EF4-FFF2-40B4-BE49-F238E27FC236}">
                <a16:creationId xmlns:a16="http://schemas.microsoft.com/office/drawing/2014/main" id="{E40B1599-362A-9E3D-BA48-51A2ABC3D629}"/>
              </a:ext>
            </a:extLst>
          </p:cNvPr>
          <p:cNvPicPr>
            <a:picLocks noChangeAspect="1"/>
          </p:cNvPicPr>
          <p:nvPr/>
        </p:nvPicPr>
        <p:blipFill>
          <a:blip r:embed="rId11"/>
          <a:stretch>
            <a:fillRect/>
          </a:stretch>
        </p:blipFill>
        <p:spPr>
          <a:xfrm>
            <a:off x="8796803" y="2946880"/>
            <a:ext cx="466725" cy="466725"/>
          </a:xfrm>
          <a:prstGeom prst="rect">
            <a:avLst/>
          </a:prstGeom>
        </p:spPr>
      </p:pic>
      <p:sp>
        <p:nvSpPr>
          <p:cNvPr id="19" name="TextBox 18">
            <a:extLst>
              <a:ext uri="{FF2B5EF4-FFF2-40B4-BE49-F238E27FC236}">
                <a16:creationId xmlns:a16="http://schemas.microsoft.com/office/drawing/2014/main" id="{089D9A87-5901-CF5E-F1D5-BC60DDD61968}"/>
              </a:ext>
            </a:extLst>
          </p:cNvPr>
          <p:cNvSpPr txBox="1"/>
          <p:nvPr/>
        </p:nvSpPr>
        <p:spPr>
          <a:xfrm>
            <a:off x="246419" y="1903844"/>
            <a:ext cx="3075535" cy="1200329"/>
          </a:xfrm>
          <a:prstGeom prst="rect">
            <a:avLst/>
          </a:prstGeom>
          <a:noFill/>
        </p:spPr>
        <p:txBody>
          <a:bodyPr wrap="square" rtlCol="0">
            <a:spAutoFit/>
          </a:bodyPr>
          <a:lstStyle/>
          <a:p>
            <a:r>
              <a:rPr lang="en-US" sz="900" b="1" u="sng" dirty="0">
                <a:latin typeface="Calibri" panose="020F0502020204030204" pitchFamily="34" charset="0"/>
                <a:ea typeface="Calibri" panose="020F0502020204030204" pitchFamily="34" charset="0"/>
                <a:cs typeface="Calibri" panose="020F0502020204030204" pitchFamily="34" charset="0"/>
              </a:rPr>
              <a:t>Insights from .info()</a:t>
            </a:r>
          </a:p>
          <a:p>
            <a:pPr marL="171450" indent="-171450">
              <a:buFont typeface="Arial" panose="020B0604020202020204" pitchFamily="34" charset="0"/>
              <a:buChar char="•"/>
            </a:pPr>
            <a:r>
              <a:rPr lang="en-US" sz="900" dirty="0">
                <a:latin typeface="Calibri" panose="020F0502020204030204" pitchFamily="34" charset="0"/>
                <a:ea typeface="Calibri" panose="020F0502020204030204" pitchFamily="34" charset="0"/>
                <a:cs typeface="Calibri" panose="020F0502020204030204" pitchFamily="34" charset="0"/>
              </a:rPr>
              <a:t>Dataset contains 11 rows and 2 columns.</a:t>
            </a:r>
          </a:p>
          <a:p>
            <a:pPr marL="171450" indent="-171450">
              <a:buFont typeface="Arial" panose="020B0604020202020204" pitchFamily="34" charset="0"/>
              <a:buChar char="•"/>
            </a:pPr>
            <a:r>
              <a:rPr lang="en-US" sz="900" dirty="0">
                <a:latin typeface="Calibri" panose="020F0502020204030204" pitchFamily="34" charset="0"/>
                <a:ea typeface="Calibri" panose="020F0502020204030204" pitchFamily="34" charset="0"/>
                <a:cs typeface="Calibri" panose="020F0502020204030204" pitchFamily="34" charset="0"/>
              </a:rPr>
              <a:t>year column successfully converted to datetime64 format.</a:t>
            </a:r>
          </a:p>
          <a:p>
            <a:pPr marL="171450" indent="-171450">
              <a:buFont typeface="Arial" panose="020B0604020202020204" pitchFamily="34" charset="0"/>
              <a:buChar char="•"/>
            </a:pPr>
            <a:r>
              <a:rPr lang="en-US" sz="900" dirty="0">
                <a:latin typeface="Calibri" panose="020F0502020204030204" pitchFamily="34" charset="0"/>
                <a:ea typeface="Calibri" panose="020F0502020204030204" pitchFamily="34" charset="0"/>
                <a:cs typeface="Calibri" panose="020F0502020204030204" pitchFamily="34" charset="0"/>
              </a:rPr>
              <a:t>No missing values detected in either column.</a:t>
            </a:r>
          </a:p>
          <a:p>
            <a:pPr marL="171450" indent="-171450">
              <a:buFont typeface="Arial" panose="020B0604020202020204" pitchFamily="34" charset="0"/>
              <a:buChar char="•"/>
            </a:pPr>
            <a:r>
              <a:rPr lang="en-US" sz="900" dirty="0">
                <a:latin typeface="Calibri" panose="020F0502020204030204" pitchFamily="34" charset="0"/>
                <a:ea typeface="Calibri" panose="020F0502020204030204" pitchFamily="34" charset="0"/>
                <a:cs typeface="Calibri" panose="020F0502020204030204" pitchFamily="34" charset="0"/>
              </a:rPr>
              <a:t>Inflation data stored as float64, ensuring numerical operations can be performed smoothly.</a:t>
            </a:r>
          </a:p>
          <a:p>
            <a:pPr marL="171450" indent="-171450">
              <a:buFont typeface="Arial" panose="020B0604020202020204" pitchFamily="34" charset="0"/>
              <a:buChar char="•"/>
            </a:pPr>
            <a:r>
              <a:rPr lang="en-US" sz="900" dirty="0">
                <a:latin typeface="Calibri" panose="020F0502020204030204" pitchFamily="34" charset="0"/>
                <a:ea typeface="Calibri" panose="020F0502020204030204" pitchFamily="34" charset="0"/>
                <a:cs typeface="Calibri" panose="020F0502020204030204" pitchFamily="34" charset="0"/>
              </a:rPr>
              <a:t>Memory usage is minimal (308.0 bytes), indicating a lightweight dataset.</a:t>
            </a:r>
            <a:endParaRPr lang="en-SG" sz="900"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13085252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DA0C86-1B7A-297C-112E-C035391CF1B5}"/>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E4FA4A6F-79F5-6DD4-8816-93565DB3F84E}"/>
              </a:ext>
            </a:extLst>
          </p:cNvPr>
          <p:cNvSpPr/>
          <p:nvPr/>
        </p:nvSpPr>
        <p:spPr>
          <a:xfrm>
            <a:off x="5284918" y="802834"/>
            <a:ext cx="3726395" cy="3845365"/>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SG"/>
          </a:p>
        </p:txBody>
      </p:sp>
      <p:sp>
        <p:nvSpPr>
          <p:cNvPr id="2" name="Title 1">
            <a:extLst>
              <a:ext uri="{FF2B5EF4-FFF2-40B4-BE49-F238E27FC236}">
                <a16:creationId xmlns:a16="http://schemas.microsoft.com/office/drawing/2014/main" id="{7570D4EB-89AB-4756-5DB6-BDA42E3BDD9E}"/>
              </a:ext>
            </a:extLst>
          </p:cNvPr>
          <p:cNvSpPr>
            <a:spLocks noGrp="1"/>
          </p:cNvSpPr>
          <p:nvPr>
            <p:ph type="title"/>
          </p:nvPr>
        </p:nvSpPr>
        <p:spPr>
          <a:xfrm>
            <a:off x="713250" y="348935"/>
            <a:ext cx="7717500" cy="453900"/>
          </a:xfrm>
        </p:spPr>
        <p:txBody>
          <a:bodyPr/>
          <a:lstStyle/>
          <a:p>
            <a:r>
              <a:rPr lang="en-US" sz="1800" dirty="0">
                <a:latin typeface="Calibri"/>
                <a:ea typeface="Calibri"/>
                <a:cs typeface="Calibri"/>
              </a:rPr>
              <a:t>Dataset 3: Visualising The Trends of Singapore's Inflation Rates (2013-2023) </a:t>
            </a:r>
            <a:endParaRPr lang="en-SG" sz="2400" dirty="0">
              <a:latin typeface="Calibri" panose="020F0502020204030204" pitchFamily="34" charset="0"/>
              <a:ea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35E2AA25-35F4-5643-6129-99540FD7553E}"/>
              </a:ext>
            </a:extLst>
          </p:cNvPr>
          <p:cNvSpPr txBox="1"/>
          <p:nvPr/>
        </p:nvSpPr>
        <p:spPr>
          <a:xfrm>
            <a:off x="5284918" y="804712"/>
            <a:ext cx="3609424"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1000" dirty="0">
                <a:latin typeface="Calibri"/>
              </a:rPr>
              <a:t>This line chart visualizes the </a:t>
            </a:r>
            <a:r>
              <a:rPr lang="en-US" sz="1000" b="1" dirty="0">
                <a:latin typeface="Calibri"/>
              </a:rPr>
              <a:t>inflation rate trend in Singapore</a:t>
            </a:r>
            <a:r>
              <a:rPr lang="en-US" sz="1000" dirty="0">
                <a:latin typeface="Calibri"/>
              </a:rPr>
              <a:t> over multiple years, capturing fluctuations from </a:t>
            </a:r>
            <a:r>
              <a:rPr lang="en-US" sz="1000" b="1" dirty="0">
                <a:latin typeface="Calibri"/>
              </a:rPr>
              <a:t>2013 to 2023</a:t>
            </a:r>
            <a:r>
              <a:rPr lang="en-US" sz="1000" dirty="0">
                <a:latin typeface="Calibri"/>
              </a:rPr>
              <a:t>. The </a:t>
            </a:r>
            <a:r>
              <a:rPr lang="en-US" sz="1000" b="1" dirty="0">
                <a:latin typeface="Calibri"/>
              </a:rPr>
              <a:t>x-axis</a:t>
            </a:r>
            <a:r>
              <a:rPr lang="en-US" sz="1000" dirty="0">
                <a:latin typeface="Calibri"/>
              </a:rPr>
              <a:t> represents the </a:t>
            </a:r>
            <a:r>
              <a:rPr lang="en-US" sz="1000" b="1" dirty="0">
                <a:latin typeface="Calibri"/>
              </a:rPr>
              <a:t>years</a:t>
            </a:r>
            <a:r>
              <a:rPr lang="en-US" sz="1000" dirty="0">
                <a:latin typeface="Calibri"/>
              </a:rPr>
              <a:t>, while the </a:t>
            </a:r>
            <a:r>
              <a:rPr lang="en-US" sz="1000" b="1" dirty="0">
                <a:latin typeface="Calibri"/>
              </a:rPr>
              <a:t>y-axis</a:t>
            </a:r>
            <a:r>
              <a:rPr lang="en-US" sz="1000" dirty="0">
                <a:latin typeface="Calibri"/>
              </a:rPr>
              <a:t> represents the </a:t>
            </a:r>
            <a:r>
              <a:rPr lang="en-US" sz="1000" b="1" dirty="0">
                <a:latin typeface="Calibri"/>
              </a:rPr>
              <a:t>inflation rate (%)</a:t>
            </a:r>
            <a:r>
              <a:rPr lang="en-US" sz="1000" dirty="0">
                <a:latin typeface="Calibri"/>
              </a:rPr>
              <a:t>. Data points are marked with dots, and a line connects them to show the trend.</a:t>
            </a:r>
            <a:endParaRPr lang="en-US" dirty="0">
              <a:latin typeface="Calibri"/>
            </a:endParaRPr>
          </a:p>
          <a:p>
            <a:pPr algn="just"/>
            <a:endParaRPr lang="en-US" sz="1000" dirty="0"/>
          </a:p>
        </p:txBody>
      </p:sp>
      <p:sp>
        <p:nvSpPr>
          <p:cNvPr id="5" name="TextBox 4">
            <a:extLst>
              <a:ext uri="{FF2B5EF4-FFF2-40B4-BE49-F238E27FC236}">
                <a16:creationId xmlns:a16="http://schemas.microsoft.com/office/drawing/2014/main" id="{AFF67C46-0BC7-EA31-2031-D821CAB60E8C}"/>
              </a:ext>
            </a:extLst>
          </p:cNvPr>
          <p:cNvSpPr txBox="1"/>
          <p:nvPr/>
        </p:nvSpPr>
        <p:spPr>
          <a:xfrm>
            <a:off x="5288955" y="1725363"/>
            <a:ext cx="3507101" cy="169277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900" b="1" u="sng" dirty="0">
                <a:latin typeface="Book Antiqua"/>
              </a:rPr>
              <a:t>Key Insights</a:t>
            </a:r>
            <a:endParaRPr lang="en-US" sz="900" u="sng" dirty="0">
              <a:latin typeface="Book Antiqua"/>
            </a:endParaRPr>
          </a:p>
          <a:p>
            <a:pPr marL="285750" indent="-285750">
              <a:buChar char="•"/>
            </a:pPr>
            <a:r>
              <a:rPr lang="en-US" sz="900" b="1" dirty="0">
                <a:latin typeface="Calibri"/>
              </a:rPr>
              <a:t>2013-2015:</a:t>
            </a:r>
            <a:r>
              <a:rPr lang="en-US" sz="900" dirty="0">
                <a:latin typeface="Calibri"/>
              </a:rPr>
              <a:t> Inflation declined from </a:t>
            </a:r>
            <a:r>
              <a:rPr lang="en-US" sz="900" b="1" dirty="0">
                <a:latin typeface="Calibri"/>
              </a:rPr>
              <a:t>2.5% to near 0%</a:t>
            </a:r>
            <a:r>
              <a:rPr lang="en-US" sz="900" dirty="0">
                <a:latin typeface="Calibri"/>
              </a:rPr>
              <a:t>, indicating slowing price growth.</a:t>
            </a:r>
            <a:endParaRPr lang="en-US" dirty="0">
              <a:latin typeface="Calibri"/>
            </a:endParaRPr>
          </a:p>
          <a:p>
            <a:pPr marL="285750" indent="-285750">
              <a:buChar char="•"/>
            </a:pPr>
            <a:r>
              <a:rPr lang="en-US" sz="900" b="1" dirty="0">
                <a:latin typeface="Calibri"/>
              </a:rPr>
              <a:t>2015-2020:</a:t>
            </a:r>
            <a:r>
              <a:rPr lang="en-US" sz="900" dirty="0">
                <a:latin typeface="Calibri"/>
              </a:rPr>
              <a:t> Inflation remained </a:t>
            </a:r>
            <a:r>
              <a:rPr lang="en-US" sz="900" b="1" dirty="0">
                <a:latin typeface="Calibri"/>
              </a:rPr>
              <a:t>low and stable (0% - 1%)</a:t>
            </a:r>
            <a:r>
              <a:rPr lang="en-US" sz="900" dirty="0">
                <a:latin typeface="Calibri"/>
              </a:rPr>
              <a:t>, with a dip during </a:t>
            </a:r>
            <a:r>
              <a:rPr lang="en-US" sz="900" b="1" dirty="0">
                <a:latin typeface="Calibri"/>
              </a:rPr>
              <a:t>COVID-19 (2020)</a:t>
            </a:r>
            <a:r>
              <a:rPr lang="en-US" sz="900" dirty="0">
                <a:latin typeface="Calibri"/>
              </a:rPr>
              <a:t>.</a:t>
            </a:r>
            <a:endParaRPr lang="en-US" dirty="0">
              <a:latin typeface="Calibri"/>
            </a:endParaRPr>
          </a:p>
          <a:p>
            <a:pPr marL="285750" indent="-285750">
              <a:buChar char="•"/>
            </a:pPr>
            <a:r>
              <a:rPr lang="en-US" sz="900" b="1" dirty="0">
                <a:latin typeface="Calibri"/>
              </a:rPr>
              <a:t>2021-2022:</a:t>
            </a:r>
            <a:r>
              <a:rPr lang="en-US" sz="900" dirty="0">
                <a:latin typeface="Calibri"/>
              </a:rPr>
              <a:t> A </a:t>
            </a:r>
            <a:r>
              <a:rPr lang="en-US" sz="900" b="1" dirty="0">
                <a:latin typeface="Calibri"/>
              </a:rPr>
              <a:t>sharp spike</a:t>
            </a:r>
            <a:r>
              <a:rPr lang="en-US" sz="900" dirty="0">
                <a:latin typeface="Calibri"/>
              </a:rPr>
              <a:t> from </a:t>
            </a:r>
            <a:r>
              <a:rPr lang="en-US" sz="900" b="1" dirty="0">
                <a:latin typeface="Calibri"/>
              </a:rPr>
              <a:t>2.5% to over 6%</a:t>
            </a:r>
            <a:r>
              <a:rPr lang="en-US" sz="900" dirty="0">
                <a:latin typeface="Calibri"/>
              </a:rPr>
              <a:t>, driven by </a:t>
            </a:r>
            <a:r>
              <a:rPr lang="en-US" sz="900" b="1" dirty="0">
                <a:latin typeface="Calibri"/>
              </a:rPr>
              <a:t>post-pandemic recovery and supply chain issues</a:t>
            </a:r>
            <a:r>
              <a:rPr lang="en-US" sz="900" dirty="0">
                <a:latin typeface="Calibri"/>
              </a:rPr>
              <a:t>.</a:t>
            </a:r>
            <a:endParaRPr lang="en-US" dirty="0">
              <a:latin typeface="Calibri"/>
            </a:endParaRPr>
          </a:p>
          <a:p>
            <a:pPr marL="285750" indent="-285750">
              <a:buChar char="•"/>
            </a:pPr>
            <a:r>
              <a:rPr lang="en-US" sz="900" b="1" dirty="0">
                <a:latin typeface="Calibri"/>
              </a:rPr>
              <a:t>2023:</a:t>
            </a:r>
            <a:r>
              <a:rPr lang="en-US" sz="900" dirty="0">
                <a:latin typeface="Calibri"/>
              </a:rPr>
              <a:t> Inflation </a:t>
            </a:r>
            <a:r>
              <a:rPr lang="en-US" sz="900" b="1" dirty="0">
                <a:latin typeface="Calibri"/>
              </a:rPr>
              <a:t>dropped slightly</a:t>
            </a:r>
            <a:r>
              <a:rPr lang="en-US" sz="900" dirty="0">
                <a:latin typeface="Calibri"/>
              </a:rPr>
              <a:t> but stayed </a:t>
            </a:r>
            <a:r>
              <a:rPr lang="en-US" sz="900" b="1" dirty="0">
                <a:latin typeface="Calibri"/>
              </a:rPr>
              <a:t>above 4%</a:t>
            </a:r>
            <a:r>
              <a:rPr lang="en-US" sz="900" dirty="0">
                <a:latin typeface="Calibri"/>
              </a:rPr>
              <a:t>, signaling </a:t>
            </a:r>
            <a:r>
              <a:rPr lang="en-US" sz="900" b="1" dirty="0">
                <a:latin typeface="Calibri"/>
              </a:rPr>
              <a:t>persistent economic pressures</a:t>
            </a:r>
            <a:r>
              <a:rPr lang="en-US" sz="900" dirty="0">
                <a:latin typeface="Calibri"/>
              </a:rPr>
              <a:t>.</a:t>
            </a:r>
            <a:endParaRPr lang="en-US" dirty="0">
              <a:latin typeface="Calibri"/>
            </a:endParaRPr>
          </a:p>
          <a:p>
            <a:endParaRPr lang="en-US" sz="900" b="1" dirty="0"/>
          </a:p>
          <a:p>
            <a:pPr algn="l"/>
            <a:endParaRPr lang="en-US" dirty="0"/>
          </a:p>
        </p:txBody>
      </p:sp>
      <p:pic>
        <p:nvPicPr>
          <p:cNvPr id="6" name="Picture 5" descr="A graph with a line going up&#10;&#10;AI-generated content may be incorrect.">
            <a:extLst>
              <a:ext uri="{FF2B5EF4-FFF2-40B4-BE49-F238E27FC236}">
                <a16:creationId xmlns:a16="http://schemas.microsoft.com/office/drawing/2014/main" id="{C585A66E-AFCF-CB17-B20C-EABA701DEC10}"/>
              </a:ext>
            </a:extLst>
          </p:cNvPr>
          <p:cNvPicPr>
            <a:picLocks noChangeAspect="1"/>
          </p:cNvPicPr>
          <p:nvPr/>
        </p:nvPicPr>
        <p:blipFill>
          <a:blip r:embed="rId2"/>
          <a:stretch>
            <a:fillRect/>
          </a:stretch>
        </p:blipFill>
        <p:spPr>
          <a:xfrm>
            <a:off x="132687" y="802834"/>
            <a:ext cx="4910951" cy="3845365"/>
          </a:xfrm>
          <a:prstGeom prst="rect">
            <a:avLst/>
          </a:prstGeom>
          <a:ln>
            <a:noFill/>
          </a:ln>
          <a:effectLst>
            <a:outerShdw blurRad="190500" algn="tl" rotWithShape="0">
              <a:srgbClr val="000000">
                <a:alpha val="70000"/>
              </a:srgbClr>
            </a:outerShdw>
          </a:effectLst>
        </p:spPr>
      </p:pic>
      <p:sp>
        <p:nvSpPr>
          <p:cNvPr id="7" name="TextBox 6">
            <a:extLst>
              <a:ext uri="{FF2B5EF4-FFF2-40B4-BE49-F238E27FC236}">
                <a16:creationId xmlns:a16="http://schemas.microsoft.com/office/drawing/2014/main" id="{016C5297-258D-7B06-7779-54401D4B10D0}"/>
              </a:ext>
            </a:extLst>
          </p:cNvPr>
          <p:cNvSpPr txBox="1"/>
          <p:nvPr/>
        </p:nvSpPr>
        <p:spPr>
          <a:xfrm>
            <a:off x="5288955" y="3155343"/>
            <a:ext cx="3510130" cy="169277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900" b="1" u="sng" dirty="0">
                <a:solidFill>
                  <a:schemeClr val="tx1"/>
                </a:solidFill>
                <a:latin typeface="Book Antiqua" panose="02040602050305030304" pitchFamily="18" charset="0"/>
              </a:rPr>
              <a:t>Possible Causes of Inflation Trends</a:t>
            </a:r>
            <a:endParaRPr lang="en-US" sz="900" u="sng" dirty="0">
              <a:solidFill>
                <a:schemeClr val="tx1"/>
              </a:solidFill>
              <a:latin typeface="Book Antiqua" panose="02040602050305030304" pitchFamily="18" charset="0"/>
            </a:endParaRPr>
          </a:p>
          <a:p>
            <a:pPr marL="285750" indent="-285750">
              <a:buChar char="•"/>
            </a:pPr>
            <a:r>
              <a:rPr lang="en-US" sz="900" b="1" dirty="0">
                <a:solidFill>
                  <a:schemeClr val="tx1"/>
                </a:solidFill>
                <a:latin typeface="Calibri"/>
              </a:rPr>
              <a:t>2013-2015:</a:t>
            </a:r>
            <a:r>
              <a:rPr lang="en-US" sz="900" dirty="0">
                <a:solidFill>
                  <a:schemeClr val="tx1"/>
                </a:solidFill>
                <a:latin typeface="Calibri"/>
              </a:rPr>
              <a:t> Declining inflation due to </a:t>
            </a:r>
            <a:r>
              <a:rPr lang="en-US" sz="900" b="1" dirty="0">
                <a:solidFill>
                  <a:schemeClr val="tx1"/>
                </a:solidFill>
                <a:latin typeface="Calibri"/>
              </a:rPr>
              <a:t>economic slowdowns and policy interventions</a:t>
            </a:r>
            <a:r>
              <a:rPr lang="en-US" sz="900" dirty="0">
                <a:solidFill>
                  <a:schemeClr val="tx1"/>
                </a:solidFill>
                <a:latin typeface="Calibri"/>
              </a:rPr>
              <a:t>.</a:t>
            </a:r>
          </a:p>
          <a:p>
            <a:pPr marL="285750" indent="-285750">
              <a:buChar char="•"/>
            </a:pPr>
            <a:r>
              <a:rPr lang="en-US" sz="900" b="1" dirty="0">
                <a:solidFill>
                  <a:schemeClr val="tx1"/>
                </a:solidFill>
                <a:latin typeface="Calibri"/>
              </a:rPr>
              <a:t>2015-2020:</a:t>
            </a:r>
            <a:r>
              <a:rPr lang="en-US" sz="900" dirty="0">
                <a:solidFill>
                  <a:schemeClr val="tx1"/>
                </a:solidFill>
                <a:latin typeface="Calibri"/>
              </a:rPr>
              <a:t> Low and stable inflation, reflecting </a:t>
            </a:r>
            <a:r>
              <a:rPr lang="en-US" sz="900" b="1" dirty="0">
                <a:solidFill>
                  <a:schemeClr val="tx1"/>
                </a:solidFill>
                <a:latin typeface="Calibri"/>
              </a:rPr>
              <a:t>a balanced economy with controlled price increases</a:t>
            </a:r>
            <a:r>
              <a:rPr lang="en-US" sz="900" dirty="0">
                <a:solidFill>
                  <a:schemeClr val="tx1"/>
                </a:solidFill>
                <a:latin typeface="Calibri"/>
              </a:rPr>
              <a:t>.</a:t>
            </a:r>
          </a:p>
          <a:p>
            <a:pPr marL="285750" indent="-285750">
              <a:buChar char="•"/>
            </a:pPr>
            <a:r>
              <a:rPr lang="en-US" sz="900" b="1" dirty="0">
                <a:solidFill>
                  <a:schemeClr val="tx1"/>
                </a:solidFill>
                <a:latin typeface="Calibri"/>
              </a:rPr>
              <a:t>2021-2022:</a:t>
            </a:r>
            <a:r>
              <a:rPr lang="en-US" sz="900" dirty="0">
                <a:solidFill>
                  <a:schemeClr val="tx1"/>
                </a:solidFill>
                <a:latin typeface="Calibri"/>
              </a:rPr>
              <a:t> </a:t>
            </a:r>
            <a:r>
              <a:rPr lang="en-US" sz="900" b="1" dirty="0">
                <a:solidFill>
                  <a:schemeClr val="tx1"/>
                </a:solidFill>
                <a:latin typeface="Calibri"/>
              </a:rPr>
              <a:t>Post-pandemic inflation surge</a:t>
            </a:r>
            <a:r>
              <a:rPr lang="en-US" sz="900" dirty="0">
                <a:solidFill>
                  <a:schemeClr val="tx1"/>
                </a:solidFill>
                <a:latin typeface="Calibri"/>
              </a:rPr>
              <a:t>, driven by </a:t>
            </a:r>
            <a:r>
              <a:rPr lang="en-US" sz="900" b="1" dirty="0">
                <a:solidFill>
                  <a:schemeClr val="tx1"/>
                </a:solidFill>
                <a:latin typeface="Calibri"/>
              </a:rPr>
              <a:t>supply chain issues, economic reopening, and rising energy costs</a:t>
            </a:r>
            <a:r>
              <a:rPr lang="en-US" sz="900" dirty="0">
                <a:solidFill>
                  <a:schemeClr val="tx1"/>
                </a:solidFill>
                <a:latin typeface="Calibri"/>
              </a:rPr>
              <a:t>.</a:t>
            </a:r>
          </a:p>
          <a:p>
            <a:pPr marL="285750" indent="-285750">
              <a:buChar char="•"/>
            </a:pPr>
            <a:r>
              <a:rPr lang="en-US" sz="900" b="1" dirty="0">
                <a:solidFill>
                  <a:schemeClr val="tx1"/>
                </a:solidFill>
                <a:latin typeface="Calibri"/>
              </a:rPr>
              <a:t>2023:</a:t>
            </a:r>
            <a:r>
              <a:rPr lang="en-US" sz="900" dirty="0">
                <a:solidFill>
                  <a:schemeClr val="tx1"/>
                </a:solidFill>
                <a:latin typeface="Calibri"/>
              </a:rPr>
              <a:t> Inflation remains high but shows </a:t>
            </a:r>
            <a:r>
              <a:rPr lang="en-US" sz="900" b="1" dirty="0">
                <a:solidFill>
                  <a:schemeClr val="tx1"/>
                </a:solidFill>
                <a:latin typeface="Calibri"/>
              </a:rPr>
              <a:t>signs of moderation</a:t>
            </a:r>
            <a:r>
              <a:rPr lang="en-US" sz="900" dirty="0">
                <a:solidFill>
                  <a:schemeClr val="tx1"/>
                </a:solidFill>
                <a:latin typeface="Calibri"/>
              </a:rPr>
              <a:t>, possibly due to </a:t>
            </a:r>
            <a:r>
              <a:rPr lang="en-US" sz="900" b="1" dirty="0">
                <a:solidFill>
                  <a:schemeClr val="tx1"/>
                </a:solidFill>
                <a:latin typeface="Calibri"/>
              </a:rPr>
              <a:t>government policies, interest rate hikes, and   economic adjustments</a:t>
            </a:r>
            <a:r>
              <a:rPr lang="en-US" sz="900" dirty="0">
                <a:solidFill>
                  <a:schemeClr val="tx1"/>
                </a:solidFill>
                <a:latin typeface="Calibri"/>
              </a:rPr>
              <a:t>.</a:t>
            </a:r>
          </a:p>
          <a:p>
            <a:pPr algn="l"/>
            <a:endParaRPr lang="en-US" dirty="0"/>
          </a:p>
        </p:txBody>
      </p:sp>
    </p:spTree>
    <p:extLst>
      <p:ext uri="{BB962C8B-B14F-4D97-AF65-F5344CB8AC3E}">
        <p14:creationId xmlns:p14="http://schemas.microsoft.com/office/powerpoint/2010/main" val="297142654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0612B698-46C3-F33F-2A9A-9B4416DF2308}"/>
              </a:ext>
            </a:extLst>
          </p:cNvPr>
          <p:cNvSpPr/>
          <p:nvPr/>
        </p:nvSpPr>
        <p:spPr>
          <a:xfrm>
            <a:off x="2961504" y="2112649"/>
            <a:ext cx="3027087" cy="121416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14" name="Rectangle 13">
            <a:extLst>
              <a:ext uri="{FF2B5EF4-FFF2-40B4-BE49-F238E27FC236}">
                <a16:creationId xmlns:a16="http://schemas.microsoft.com/office/drawing/2014/main" id="{F94DE71F-938E-7538-AE10-AA7ED78B6DE2}"/>
              </a:ext>
            </a:extLst>
          </p:cNvPr>
          <p:cNvSpPr/>
          <p:nvPr/>
        </p:nvSpPr>
        <p:spPr>
          <a:xfrm>
            <a:off x="5988591" y="2112650"/>
            <a:ext cx="3131507" cy="303921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6F843D9D-C7D6-C6AB-8C84-5507FC98FE18}"/>
              </a:ext>
            </a:extLst>
          </p:cNvPr>
          <p:cNvSpPr/>
          <p:nvPr/>
        </p:nvSpPr>
        <p:spPr>
          <a:xfrm>
            <a:off x="-1" y="3335176"/>
            <a:ext cx="5988591" cy="18083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99477ED-8CB9-7150-0A4C-7A79AC3BE7D1}"/>
              </a:ext>
            </a:extLst>
          </p:cNvPr>
          <p:cNvSpPr/>
          <p:nvPr/>
        </p:nvSpPr>
        <p:spPr>
          <a:xfrm>
            <a:off x="0" y="554962"/>
            <a:ext cx="2948845" cy="280210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19A0FC3-3A74-ECAC-64A4-3D0DAB9173C2}"/>
              </a:ext>
            </a:extLst>
          </p:cNvPr>
          <p:cNvSpPr>
            <a:spLocks noGrp="1"/>
          </p:cNvSpPr>
          <p:nvPr>
            <p:ph type="title"/>
          </p:nvPr>
        </p:nvSpPr>
        <p:spPr>
          <a:xfrm>
            <a:off x="713250" y="133500"/>
            <a:ext cx="7717500" cy="453900"/>
          </a:xfrm>
        </p:spPr>
        <p:txBody>
          <a:bodyPr/>
          <a:lstStyle/>
          <a:p>
            <a:r>
              <a:rPr lang="en-SG" sz="2000" dirty="0">
                <a:latin typeface="Calibri"/>
                <a:ea typeface="Calibri"/>
                <a:cs typeface="Calibri"/>
              </a:rPr>
              <a:t>Merged Data: Merging Datasets For Efficient EDA</a:t>
            </a:r>
            <a:endParaRPr lang="en-SG" dirty="0">
              <a:latin typeface="Calibri"/>
              <a:ea typeface="Calibri"/>
              <a:cs typeface="Calibri"/>
            </a:endParaRPr>
          </a:p>
        </p:txBody>
      </p:sp>
      <p:sp>
        <p:nvSpPr>
          <p:cNvPr id="38" name="TextBox 37">
            <a:extLst>
              <a:ext uri="{FF2B5EF4-FFF2-40B4-BE49-F238E27FC236}">
                <a16:creationId xmlns:a16="http://schemas.microsoft.com/office/drawing/2014/main" id="{A9E0BC4F-CDDF-D64D-8402-292CE27252B5}"/>
              </a:ext>
            </a:extLst>
          </p:cNvPr>
          <p:cNvSpPr txBox="1"/>
          <p:nvPr/>
        </p:nvSpPr>
        <p:spPr>
          <a:xfrm>
            <a:off x="23681" y="563131"/>
            <a:ext cx="2409098" cy="215444"/>
          </a:xfrm>
          <a:prstGeom prst="rect">
            <a:avLst/>
          </a:prstGeom>
          <a:noFill/>
        </p:spPr>
        <p:txBody>
          <a:bodyPr wrap="square" lIns="91440" tIns="45720" rIns="91440" bIns="45720" rtlCol="0" anchor="t">
            <a:spAutoFit/>
          </a:bodyPr>
          <a:lstStyle/>
          <a:p>
            <a:r>
              <a:rPr lang="en-SG" sz="800" b="1" u="sng">
                <a:latin typeface="Book Antiqua"/>
              </a:rPr>
              <a:t>.info() of merged dataset</a:t>
            </a:r>
            <a:endParaRPr lang="en-SG" sz="800" b="1" u="sng">
              <a:latin typeface="Book Antiqua" panose="02040602050305030304" pitchFamily="18" charset="0"/>
            </a:endParaRPr>
          </a:p>
        </p:txBody>
      </p:sp>
      <p:pic>
        <p:nvPicPr>
          <p:cNvPr id="3" name="Picture 2" descr="A screenshot of a computer program&#10;&#10;AI-generated content may be incorrect.">
            <a:extLst>
              <a:ext uri="{FF2B5EF4-FFF2-40B4-BE49-F238E27FC236}">
                <a16:creationId xmlns:a16="http://schemas.microsoft.com/office/drawing/2014/main" id="{E5BAF62E-E7EC-AB0B-690F-D89CA897E369}"/>
              </a:ext>
            </a:extLst>
          </p:cNvPr>
          <p:cNvPicPr>
            <a:picLocks noChangeAspect="1"/>
          </p:cNvPicPr>
          <p:nvPr/>
        </p:nvPicPr>
        <p:blipFill>
          <a:blip r:embed="rId3"/>
          <a:stretch>
            <a:fillRect/>
          </a:stretch>
        </p:blipFill>
        <p:spPr>
          <a:xfrm>
            <a:off x="109228" y="772062"/>
            <a:ext cx="2439103" cy="1510570"/>
          </a:xfrm>
          <a:prstGeom prst="rect">
            <a:avLst/>
          </a:prstGeom>
          <a:ln>
            <a:noFill/>
          </a:ln>
          <a:effectLst>
            <a:outerShdw blurRad="292100" dist="139700" dir="2700000" algn="tl" rotWithShape="0">
              <a:srgbClr val="333333">
                <a:alpha val="65000"/>
              </a:srgbClr>
            </a:outerShdw>
          </a:effectLst>
        </p:spPr>
      </p:pic>
      <p:pic>
        <p:nvPicPr>
          <p:cNvPr id="4" name="Picture 3" descr="A black and white text on a black background&#10;&#10;AI-generated content may be incorrect.">
            <a:extLst>
              <a:ext uri="{FF2B5EF4-FFF2-40B4-BE49-F238E27FC236}">
                <a16:creationId xmlns:a16="http://schemas.microsoft.com/office/drawing/2014/main" id="{E5C0291E-8169-187D-2417-D735EA9F4098}"/>
              </a:ext>
            </a:extLst>
          </p:cNvPr>
          <p:cNvPicPr>
            <a:picLocks noChangeAspect="1"/>
          </p:cNvPicPr>
          <p:nvPr/>
        </p:nvPicPr>
        <p:blipFill>
          <a:blip r:embed="rId4"/>
          <a:stretch>
            <a:fillRect/>
          </a:stretch>
        </p:blipFill>
        <p:spPr>
          <a:xfrm>
            <a:off x="67637" y="3965343"/>
            <a:ext cx="2903734" cy="1148187"/>
          </a:xfrm>
          <a:prstGeom prst="rect">
            <a:avLst/>
          </a:prstGeom>
        </p:spPr>
      </p:pic>
      <p:pic>
        <p:nvPicPr>
          <p:cNvPr id="5" name="Picture 4" descr="A screen shot of a computer program&#10;&#10;AI-generated content may be incorrect.">
            <a:extLst>
              <a:ext uri="{FF2B5EF4-FFF2-40B4-BE49-F238E27FC236}">
                <a16:creationId xmlns:a16="http://schemas.microsoft.com/office/drawing/2014/main" id="{31FF9029-3347-AA41-5AB2-79F896332063}"/>
              </a:ext>
            </a:extLst>
          </p:cNvPr>
          <p:cNvPicPr>
            <a:picLocks noChangeAspect="1"/>
          </p:cNvPicPr>
          <p:nvPr/>
        </p:nvPicPr>
        <p:blipFill>
          <a:blip r:embed="rId5"/>
          <a:stretch>
            <a:fillRect/>
          </a:stretch>
        </p:blipFill>
        <p:spPr>
          <a:xfrm>
            <a:off x="67637" y="3431282"/>
            <a:ext cx="2903734" cy="504092"/>
          </a:xfrm>
          <a:prstGeom prst="rect">
            <a:avLst/>
          </a:prstGeom>
        </p:spPr>
      </p:pic>
      <p:pic>
        <p:nvPicPr>
          <p:cNvPr id="7" name="Picture 6" descr="A computer screen shot of text">
            <a:extLst>
              <a:ext uri="{FF2B5EF4-FFF2-40B4-BE49-F238E27FC236}">
                <a16:creationId xmlns:a16="http://schemas.microsoft.com/office/drawing/2014/main" id="{805F1EC3-7541-3054-2B46-C5BA870556E1}"/>
              </a:ext>
            </a:extLst>
          </p:cNvPr>
          <p:cNvPicPr>
            <a:picLocks noChangeAspect="1"/>
          </p:cNvPicPr>
          <p:nvPr/>
        </p:nvPicPr>
        <p:blipFill>
          <a:blip r:embed="rId6"/>
          <a:stretch>
            <a:fillRect/>
          </a:stretch>
        </p:blipFill>
        <p:spPr>
          <a:xfrm>
            <a:off x="3081324" y="645935"/>
            <a:ext cx="5943265" cy="1365132"/>
          </a:xfrm>
          <a:prstGeom prst="rect">
            <a:avLst/>
          </a:prstGeom>
          <a:ln>
            <a:noFill/>
          </a:ln>
          <a:effectLst>
            <a:outerShdw blurRad="190500" algn="tl" rotWithShape="0">
              <a:srgbClr val="000000">
                <a:alpha val="70000"/>
              </a:srgbClr>
            </a:outerShdw>
          </a:effectLst>
        </p:spPr>
      </p:pic>
      <p:sp>
        <p:nvSpPr>
          <p:cNvPr id="8" name="TextBox 7">
            <a:extLst>
              <a:ext uri="{FF2B5EF4-FFF2-40B4-BE49-F238E27FC236}">
                <a16:creationId xmlns:a16="http://schemas.microsoft.com/office/drawing/2014/main" id="{62E3B2B6-D040-19DE-BDEB-B78560355E51}"/>
              </a:ext>
            </a:extLst>
          </p:cNvPr>
          <p:cNvSpPr txBox="1"/>
          <p:nvPr/>
        </p:nvSpPr>
        <p:spPr>
          <a:xfrm>
            <a:off x="3039456" y="418832"/>
            <a:ext cx="6937276"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b="1" u="sng" dirty="0">
                <a:latin typeface="Book Antiqua" panose="02040602050305030304" pitchFamily="18" charset="0"/>
                <a:ea typeface="Calibri" panose="020F0502020204030204" pitchFamily="34" charset="0"/>
                <a:cs typeface="Calibri" panose="020F0502020204030204" pitchFamily="34" charset="0"/>
              </a:rPr>
              <a:t>We renamed columns to more specific and meaningful names to improve clarity and understanding</a:t>
            </a:r>
          </a:p>
        </p:txBody>
      </p:sp>
      <p:pic>
        <p:nvPicPr>
          <p:cNvPr id="9" name="Picture 8" descr="A computer screen shot of a black background&#10;&#10;AI-generated content may be incorrect.">
            <a:extLst>
              <a:ext uri="{FF2B5EF4-FFF2-40B4-BE49-F238E27FC236}">
                <a16:creationId xmlns:a16="http://schemas.microsoft.com/office/drawing/2014/main" id="{E6F38A45-8C61-F127-B769-1B97530BED39}"/>
              </a:ext>
            </a:extLst>
          </p:cNvPr>
          <p:cNvPicPr>
            <a:picLocks noChangeAspect="1"/>
          </p:cNvPicPr>
          <p:nvPr/>
        </p:nvPicPr>
        <p:blipFill>
          <a:blip r:embed="rId7"/>
          <a:stretch>
            <a:fillRect/>
          </a:stretch>
        </p:blipFill>
        <p:spPr>
          <a:xfrm>
            <a:off x="6162672" y="2337081"/>
            <a:ext cx="2742141" cy="667416"/>
          </a:xfrm>
          <a:prstGeom prst="rect">
            <a:avLst/>
          </a:prstGeom>
        </p:spPr>
      </p:pic>
      <p:pic>
        <p:nvPicPr>
          <p:cNvPr id="11" name="Picture 10" descr="A screenshot of a computer&#10;&#10;AI-generated content may be incorrect.">
            <a:extLst>
              <a:ext uri="{FF2B5EF4-FFF2-40B4-BE49-F238E27FC236}">
                <a16:creationId xmlns:a16="http://schemas.microsoft.com/office/drawing/2014/main" id="{B69CD2C8-FC1F-0340-3560-F727FB319339}"/>
              </a:ext>
            </a:extLst>
          </p:cNvPr>
          <p:cNvPicPr>
            <a:picLocks noChangeAspect="1"/>
          </p:cNvPicPr>
          <p:nvPr/>
        </p:nvPicPr>
        <p:blipFill>
          <a:blip r:embed="rId8"/>
          <a:stretch>
            <a:fillRect/>
          </a:stretch>
        </p:blipFill>
        <p:spPr>
          <a:xfrm>
            <a:off x="6131982" y="3408980"/>
            <a:ext cx="2742142" cy="1438178"/>
          </a:xfrm>
          <a:prstGeom prst="rect">
            <a:avLst/>
          </a:prstGeom>
        </p:spPr>
      </p:pic>
      <p:pic>
        <p:nvPicPr>
          <p:cNvPr id="16" name="Picture 15">
            <a:extLst>
              <a:ext uri="{FF2B5EF4-FFF2-40B4-BE49-F238E27FC236}">
                <a16:creationId xmlns:a16="http://schemas.microsoft.com/office/drawing/2014/main" id="{AC3B2734-74B9-A757-B28F-6688FD180398}"/>
              </a:ext>
            </a:extLst>
          </p:cNvPr>
          <p:cNvPicPr>
            <a:picLocks noChangeAspect="1"/>
          </p:cNvPicPr>
          <p:nvPr/>
        </p:nvPicPr>
        <p:blipFill>
          <a:blip r:embed="rId9"/>
          <a:stretch>
            <a:fillRect/>
          </a:stretch>
        </p:blipFill>
        <p:spPr>
          <a:xfrm>
            <a:off x="2431761" y="336152"/>
            <a:ext cx="479374" cy="484463"/>
          </a:xfrm>
          <a:prstGeom prst="rect">
            <a:avLst/>
          </a:prstGeom>
        </p:spPr>
      </p:pic>
      <p:sp>
        <p:nvSpPr>
          <p:cNvPr id="19" name="TextBox 18">
            <a:extLst>
              <a:ext uri="{FF2B5EF4-FFF2-40B4-BE49-F238E27FC236}">
                <a16:creationId xmlns:a16="http://schemas.microsoft.com/office/drawing/2014/main" id="{A1135695-226F-A259-C775-F9975EEC65C0}"/>
              </a:ext>
            </a:extLst>
          </p:cNvPr>
          <p:cNvSpPr txBox="1"/>
          <p:nvPr/>
        </p:nvSpPr>
        <p:spPr>
          <a:xfrm>
            <a:off x="16866" y="2282244"/>
            <a:ext cx="3005277" cy="129266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b="1" u="sng" dirty="0">
                <a:latin typeface="Calibri"/>
              </a:rPr>
              <a:t>Insights from .info()</a:t>
            </a:r>
            <a:endParaRPr lang="en-US" sz="800" u="sng" dirty="0">
              <a:latin typeface="Calibri"/>
            </a:endParaRPr>
          </a:p>
          <a:p>
            <a:pPr marL="285750" indent="-285750">
              <a:buChar char="•"/>
            </a:pPr>
            <a:r>
              <a:rPr lang="en-US" sz="800" dirty="0">
                <a:latin typeface="Calibri"/>
              </a:rPr>
              <a:t>Dataset contains </a:t>
            </a:r>
            <a:r>
              <a:rPr lang="en-US" sz="800" b="1" dirty="0">
                <a:latin typeface="Calibri"/>
              </a:rPr>
              <a:t>138 rows and 15 columns</a:t>
            </a:r>
            <a:r>
              <a:rPr lang="en-US" sz="800" dirty="0">
                <a:latin typeface="Calibri"/>
              </a:rPr>
              <a:t>.</a:t>
            </a:r>
          </a:p>
          <a:p>
            <a:pPr marL="285750" indent="-285750">
              <a:buChar char="•"/>
            </a:pPr>
            <a:r>
              <a:rPr lang="en-US" sz="800" b="1" dirty="0">
                <a:latin typeface="Calibri"/>
              </a:rPr>
              <a:t>Year column</a:t>
            </a:r>
            <a:r>
              <a:rPr lang="en-US" sz="800" dirty="0">
                <a:latin typeface="Calibri"/>
              </a:rPr>
              <a:t> successfully converted to datetime64 format.</a:t>
            </a:r>
          </a:p>
          <a:p>
            <a:pPr marL="285750" indent="-285750">
              <a:buChar char="•"/>
            </a:pPr>
            <a:r>
              <a:rPr lang="en-US" sz="800" b="1" dirty="0">
                <a:latin typeface="Calibri"/>
              </a:rPr>
              <a:t>No missing values</a:t>
            </a:r>
            <a:r>
              <a:rPr lang="en-US" sz="800" dirty="0">
                <a:latin typeface="Calibri"/>
              </a:rPr>
              <a:t> detected across all columns.</a:t>
            </a:r>
          </a:p>
          <a:p>
            <a:pPr marL="285750" indent="-285750">
              <a:buChar char="•"/>
            </a:pPr>
            <a:r>
              <a:rPr lang="en-US" sz="800" b="1" dirty="0">
                <a:latin typeface="Calibri"/>
              </a:rPr>
              <a:t>Salary and employment data</a:t>
            </a:r>
            <a:r>
              <a:rPr lang="en-US" sz="800" dirty="0">
                <a:latin typeface="Calibri"/>
              </a:rPr>
              <a:t> stored as float64, ensuring smooth numerical operations.</a:t>
            </a:r>
          </a:p>
          <a:p>
            <a:pPr marL="285750" indent="-285750">
              <a:buChar char="•"/>
            </a:pPr>
            <a:r>
              <a:rPr lang="en-US" sz="800" b="1" dirty="0">
                <a:latin typeface="Calibri"/>
              </a:rPr>
              <a:t>Memory usage is 16.3 KB</a:t>
            </a:r>
            <a:r>
              <a:rPr lang="en-US" sz="800" dirty="0">
                <a:latin typeface="Calibri"/>
              </a:rPr>
              <a:t>, indicating a manageable dataset size.</a:t>
            </a:r>
          </a:p>
          <a:p>
            <a:pPr algn="l"/>
            <a:endParaRPr lang="en-US" dirty="0"/>
          </a:p>
        </p:txBody>
      </p:sp>
      <p:sp>
        <p:nvSpPr>
          <p:cNvPr id="20" name="TextBox 19">
            <a:extLst>
              <a:ext uri="{FF2B5EF4-FFF2-40B4-BE49-F238E27FC236}">
                <a16:creationId xmlns:a16="http://schemas.microsoft.com/office/drawing/2014/main" id="{39EB68F5-4F03-5E0F-271E-E512E90D5D6C}"/>
              </a:ext>
            </a:extLst>
          </p:cNvPr>
          <p:cNvSpPr txBox="1"/>
          <p:nvPr/>
        </p:nvSpPr>
        <p:spPr>
          <a:xfrm>
            <a:off x="2948686" y="3424776"/>
            <a:ext cx="2772072" cy="183127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Char char="•"/>
            </a:pPr>
            <a:r>
              <a:rPr lang="en-US" sz="900" b="1" dirty="0"/>
              <a:t>Datasets merged successfully</a:t>
            </a:r>
            <a:r>
              <a:rPr lang="en-US" sz="900" dirty="0"/>
              <a:t> on the common column </a:t>
            </a:r>
            <a:r>
              <a:rPr lang="en-US" sz="900" dirty="0">
                <a:latin typeface="Consolas"/>
              </a:rPr>
              <a:t>'year'</a:t>
            </a:r>
            <a:r>
              <a:rPr lang="en-US" sz="900" dirty="0"/>
              <a:t>.</a:t>
            </a:r>
          </a:p>
          <a:p>
            <a:pPr marL="285750" indent="-285750">
              <a:buChar char="•"/>
            </a:pPr>
            <a:r>
              <a:rPr lang="en-US" sz="900" dirty="0"/>
              <a:t>Combines </a:t>
            </a:r>
            <a:r>
              <a:rPr lang="en-US" sz="900" b="1" dirty="0"/>
              <a:t>computing employment &amp; salary data, inflation data, and national income trends</a:t>
            </a:r>
            <a:r>
              <a:rPr lang="en-US" sz="900" dirty="0"/>
              <a:t> into a unified dataset.</a:t>
            </a:r>
          </a:p>
          <a:p>
            <a:pPr marL="285750" indent="-285750">
              <a:buChar char="•"/>
            </a:pPr>
            <a:r>
              <a:rPr lang="en-US" sz="900" dirty="0"/>
              <a:t>Ensures a </a:t>
            </a:r>
            <a:r>
              <a:rPr lang="en-US" sz="900" b="1" dirty="0"/>
              <a:t>consistent time-series analysis</a:t>
            </a:r>
            <a:r>
              <a:rPr lang="en-US" sz="900" dirty="0"/>
              <a:t> across all relevant economic and employment factors.</a:t>
            </a:r>
          </a:p>
          <a:p>
            <a:pPr marL="285750" indent="-285750">
              <a:buChar char="•"/>
            </a:pPr>
            <a:r>
              <a:rPr lang="en-US" sz="900" b="1" dirty="0" err="1">
                <a:latin typeface="Consolas"/>
              </a:rPr>
              <a:t>df_merged.head</a:t>
            </a:r>
            <a:r>
              <a:rPr lang="en-US" sz="900" b="1" dirty="0">
                <a:latin typeface="Consolas"/>
              </a:rPr>
              <a:t>()</a:t>
            </a:r>
            <a:r>
              <a:rPr lang="en-US" sz="900" b="1" dirty="0"/>
              <a:t> preview confirms successful integration</a:t>
            </a:r>
            <a:r>
              <a:rPr lang="en-US" sz="900" dirty="0"/>
              <a:t> of datasets, enabling further analysis.</a:t>
            </a:r>
          </a:p>
          <a:p>
            <a:pPr algn="l"/>
            <a:endParaRPr lang="en-US" dirty="0"/>
          </a:p>
        </p:txBody>
      </p:sp>
      <p:sp>
        <p:nvSpPr>
          <p:cNvPr id="21" name="TextBox 20">
            <a:extLst>
              <a:ext uri="{FF2B5EF4-FFF2-40B4-BE49-F238E27FC236}">
                <a16:creationId xmlns:a16="http://schemas.microsoft.com/office/drawing/2014/main" id="{2280C702-E034-F69C-967A-D3B56710C096}"/>
              </a:ext>
            </a:extLst>
          </p:cNvPr>
          <p:cNvSpPr txBox="1"/>
          <p:nvPr/>
        </p:nvSpPr>
        <p:spPr>
          <a:xfrm>
            <a:off x="3155410" y="2136276"/>
            <a:ext cx="2824915" cy="141577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171450" indent="-171450">
              <a:buFont typeface="Wingdings" panose="05000000000000000000" pitchFamily="2" charset="2"/>
              <a:buChar char="q"/>
            </a:pPr>
            <a:r>
              <a:rPr lang="en-US" sz="800" b="1" dirty="0">
                <a:latin typeface="Calibri"/>
              </a:rPr>
              <a:t>Z-scores computed</a:t>
            </a:r>
            <a:r>
              <a:rPr lang="en-US" sz="800" dirty="0">
                <a:latin typeface="Calibri"/>
              </a:rPr>
              <a:t> for key salary columns to standardise values.</a:t>
            </a:r>
          </a:p>
          <a:p>
            <a:pPr marL="171450" indent="-171450">
              <a:buFont typeface="Wingdings" panose="05000000000000000000" pitchFamily="2" charset="2"/>
              <a:buChar char="q"/>
            </a:pPr>
            <a:r>
              <a:rPr lang="en-US" sz="800" b="1" dirty="0">
                <a:latin typeface="Calibri"/>
              </a:rPr>
              <a:t>Outliers identified</a:t>
            </a:r>
            <a:r>
              <a:rPr lang="en-US" sz="800" dirty="0">
                <a:latin typeface="Calibri"/>
              </a:rPr>
              <a:t> where Z-score &gt; 3, indicating extreme salary variations.</a:t>
            </a:r>
          </a:p>
          <a:p>
            <a:pPr marL="171450" indent="-171450">
              <a:buFont typeface="Wingdings" panose="05000000000000000000" pitchFamily="2" charset="2"/>
              <a:buChar char="q"/>
            </a:pPr>
            <a:r>
              <a:rPr lang="en-US" sz="800" b="1" dirty="0">
                <a:latin typeface="Calibri"/>
              </a:rPr>
              <a:t>Outliers may represent</a:t>
            </a:r>
            <a:r>
              <a:rPr lang="en-US" sz="800" dirty="0">
                <a:latin typeface="Calibri"/>
              </a:rPr>
              <a:t> exceptional high/low salaries due to market demand, industry specialization, or data inconsistencies.</a:t>
            </a:r>
          </a:p>
          <a:p>
            <a:pPr marL="171450" indent="-171450">
              <a:buFont typeface="Wingdings" panose="05000000000000000000" pitchFamily="2" charset="2"/>
              <a:buChar char="q"/>
            </a:pPr>
            <a:r>
              <a:rPr lang="en-US" sz="800" b="1" dirty="0">
                <a:latin typeface="Calibri"/>
              </a:rPr>
              <a:t>Ensures robust analysis</a:t>
            </a:r>
            <a:r>
              <a:rPr lang="en-US" sz="800" dirty="0">
                <a:latin typeface="Calibri"/>
              </a:rPr>
              <a:t> by detecting anomalies that could skew salary trends.</a:t>
            </a:r>
          </a:p>
          <a:p>
            <a:pPr algn="l"/>
            <a:endParaRPr lang="en-US" dirty="0"/>
          </a:p>
        </p:txBody>
      </p:sp>
      <p:pic>
        <p:nvPicPr>
          <p:cNvPr id="17" name="Picture 16">
            <a:extLst>
              <a:ext uri="{FF2B5EF4-FFF2-40B4-BE49-F238E27FC236}">
                <a16:creationId xmlns:a16="http://schemas.microsoft.com/office/drawing/2014/main" id="{3BDF3455-544E-D46F-B40B-5BEA6E5FF6CF}"/>
              </a:ext>
            </a:extLst>
          </p:cNvPr>
          <p:cNvPicPr>
            <a:picLocks noChangeAspect="1"/>
          </p:cNvPicPr>
          <p:nvPr/>
        </p:nvPicPr>
        <p:blipFill>
          <a:blip r:embed="rId10"/>
          <a:stretch>
            <a:fillRect/>
          </a:stretch>
        </p:blipFill>
        <p:spPr>
          <a:xfrm>
            <a:off x="2820571" y="3022640"/>
            <a:ext cx="487856" cy="487856"/>
          </a:xfrm>
          <a:prstGeom prst="rect">
            <a:avLst/>
          </a:prstGeom>
        </p:spPr>
      </p:pic>
      <p:pic>
        <p:nvPicPr>
          <p:cNvPr id="18" name="Picture 17">
            <a:extLst>
              <a:ext uri="{FF2B5EF4-FFF2-40B4-BE49-F238E27FC236}">
                <a16:creationId xmlns:a16="http://schemas.microsoft.com/office/drawing/2014/main" id="{55B80193-7680-E1BC-7BFA-1FF41A666B68}"/>
              </a:ext>
            </a:extLst>
          </p:cNvPr>
          <p:cNvPicPr>
            <a:picLocks noChangeAspect="1"/>
          </p:cNvPicPr>
          <p:nvPr/>
        </p:nvPicPr>
        <p:blipFill>
          <a:blip r:embed="rId11"/>
          <a:stretch>
            <a:fillRect/>
          </a:stretch>
        </p:blipFill>
        <p:spPr>
          <a:xfrm>
            <a:off x="2818668" y="1965030"/>
            <a:ext cx="441576" cy="411071"/>
          </a:xfrm>
          <a:prstGeom prst="rect">
            <a:avLst/>
          </a:prstGeom>
        </p:spPr>
      </p:pic>
    </p:spTree>
    <p:extLst>
      <p:ext uri="{BB962C8B-B14F-4D97-AF65-F5344CB8AC3E}">
        <p14:creationId xmlns:p14="http://schemas.microsoft.com/office/powerpoint/2010/main" val="351877677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A389AD37-4C03-4EB3-89BB-F06CB78284F7}"/>
            </a:ext>
          </a:extLst>
        </p:cNvPr>
        <p:cNvGrpSpPr/>
        <p:nvPr/>
      </p:nvGrpSpPr>
      <p:grpSpPr>
        <a:xfrm>
          <a:off x="0" y="0"/>
          <a:ext cx="0" cy="0"/>
          <a:chOff x="0" y="0"/>
          <a:chExt cx="0" cy="0"/>
        </a:xfrm>
      </p:grpSpPr>
      <p:sp>
        <p:nvSpPr>
          <p:cNvPr id="17" name="Rectangle 16">
            <a:extLst>
              <a:ext uri="{FF2B5EF4-FFF2-40B4-BE49-F238E27FC236}">
                <a16:creationId xmlns:a16="http://schemas.microsoft.com/office/drawing/2014/main" id="{E3BD6E4C-8336-18DE-6C38-996856A17E29}"/>
              </a:ext>
            </a:extLst>
          </p:cNvPr>
          <p:cNvSpPr/>
          <p:nvPr/>
        </p:nvSpPr>
        <p:spPr>
          <a:xfrm>
            <a:off x="4863199" y="500711"/>
            <a:ext cx="4170052" cy="4555093"/>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n-SG"/>
          </a:p>
        </p:txBody>
      </p:sp>
      <p:sp>
        <p:nvSpPr>
          <p:cNvPr id="2" name="Title 1">
            <a:extLst>
              <a:ext uri="{FF2B5EF4-FFF2-40B4-BE49-F238E27FC236}">
                <a16:creationId xmlns:a16="http://schemas.microsoft.com/office/drawing/2014/main" id="{EEFB0668-3BAB-8319-B052-99F781CF9898}"/>
              </a:ext>
            </a:extLst>
          </p:cNvPr>
          <p:cNvSpPr>
            <a:spLocks noGrp="1"/>
          </p:cNvSpPr>
          <p:nvPr>
            <p:ph type="title"/>
          </p:nvPr>
        </p:nvSpPr>
        <p:spPr>
          <a:xfrm>
            <a:off x="713250" y="100290"/>
            <a:ext cx="7717500" cy="453900"/>
          </a:xfrm>
        </p:spPr>
        <p:txBody>
          <a:bodyPr/>
          <a:lstStyle/>
          <a:p>
            <a:r>
              <a:rPr lang="en-US" sz="1800" dirty="0">
                <a:latin typeface="Calibri"/>
                <a:ea typeface="Calibri"/>
                <a:cs typeface="Calibri"/>
              </a:rPr>
              <a:t>Data Distribution Analysis: Merged Dataset</a:t>
            </a:r>
            <a:endParaRPr lang="en-SG" sz="2400" dirty="0">
              <a:latin typeface="Calibri" panose="020F0502020204030204" pitchFamily="34" charset="0"/>
              <a:ea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7F49093C-57E3-8FC4-DA09-33E285E0B37C}"/>
              </a:ext>
            </a:extLst>
          </p:cNvPr>
          <p:cNvSpPr txBox="1"/>
          <p:nvPr/>
        </p:nvSpPr>
        <p:spPr>
          <a:xfrm>
            <a:off x="4930933" y="500711"/>
            <a:ext cx="4170052" cy="455509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b="1" u="sng" dirty="0">
                <a:latin typeface="Book Antiqua" panose="02040602050305030304" pitchFamily="18" charset="0"/>
                <a:ea typeface="Calibri" panose="020F0502020204030204" pitchFamily="34" charset="0"/>
                <a:cs typeface="Calibri" panose="020F0502020204030204" pitchFamily="34" charset="0"/>
              </a:rPr>
              <a:t>Summary of QQ Plot Trends</a:t>
            </a:r>
          </a:p>
          <a:p>
            <a:pPr marL="342900" indent="-342900">
              <a:buFont typeface="+mj-lt"/>
              <a:buAutoNum type="arabicPeriod"/>
            </a:pPr>
            <a:r>
              <a:rPr lang="en-US" sz="1000" b="1" dirty="0">
                <a:latin typeface="Calibri" panose="020F0502020204030204" pitchFamily="34" charset="0"/>
                <a:ea typeface="Calibri" panose="020F0502020204030204" pitchFamily="34" charset="0"/>
                <a:cs typeface="Calibri" panose="020F0502020204030204" pitchFamily="34" charset="0"/>
              </a:rPr>
              <a:t>Employment Rate (Overall)</a:t>
            </a:r>
            <a:endParaRPr lang="en-US" sz="1000" dirty="0">
              <a:latin typeface="Calibri" panose="020F0502020204030204" pitchFamily="34" charset="0"/>
              <a:ea typeface="Calibri" panose="020F0502020204030204" pitchFamily="34" charset="0"/>
              <a:cs typeface="Calibri" panose="020F0502020204030204" pitchFamily="34" charset="0"/>
            </a:endParaRPr>
          </a:p>
          <a:p>
            <a:pPr marL="457200" lvl="1"/>
            <a:r>
              <a:rPr lang="en-US" sz="1000" dirty="0">
                <a:latin typeface="Calibri" panose="020F0502020204030204" pitchFamily="34" charset="0"/>
                <a:ea typeface="Calibri" panose="020F0502020204030204" pitchFamily="34" charset="0"/>
                <a:cs typeface="Calibri" panose="020F0502020204030204" pitchFamily="34" charset="0"/>
              </a:rPr>
              <a:t>Mostly normal distribution with slight skew and minor outliers, indicating stable employment trends with occasional dips.</a:t>
            </a:r>
          </a:p>
          <a:p>
            <a:pPr marL="342900" indent="-342900">
              <a:buFont typeface="+mj-lt"/>
              <a:buAutoNum type="arabicPeriod"/>
            </a:pPr>
            <a:r>
              <a:rPr lang="en-US" sz="1000" b="1" dirty="0">
                <a:latin typeface="Calibri" panose="020F0502020204030204" pitchFamily="34" charset="0"/>
                <a:ea typeface="Calibri" panose="020F0502020204030204" pitchFamily="34" charset="0"/>
                <a:cs typeface="Calibri" panose="020F0502020204030204" pitchFamily="34" charset="0"/>
              </a:rPr>
              <a:t>Employment Rate (Full-Time Permanent)</a:t>
            </a:r>
            <a:endParaRPr lang="en-US" sz="1000" dirty="0">
              <a:latin typeface="Calibri" panose="020F0502020204030204" pitchFamily="34" charset="0"/>
              <a:ea typeface="Calibri" panose="020F0502020204030204" pitchFamily="34" charset="0"/>
              <a:cs typeface="Calibri" panose="020F0502020204030204" pitchFamily="34" charset="0"/>
            </a:endParaRPr>
          </a:p>
          <a:p>
            <a:pPr marL="457200" lvl="1"/>
            <a:r>
              <a:rPr lang="en-US" sz="1000" dirty="0">
                <a:latin typeface="Calibri" panose="020F0502020204030204" pitchFamily="34" charset="0"/>
                <a:ea typeface="Calibri" panose="020F0502020204030204" pitchFamily="34" charset="0"/>
                <a:cs typeface="Calibri" panose="020F0502020204030204" pitchFamily="34" charset="0"/>
              </a:rPr>
              <a:t>Similar to overall employment, showing strong stability but with occasional lower outliers during economic downturns.</a:t>
            </a:r>
          </a:p>
          <a:p>
            <a:pPr marL="342900" indent="-342900">
              <a:buFont typeface="+mj-lt"/>
              <a:buAutoNum type="arabicPeriod"/>
            </a:pPr>
            <a:r>
              <a:rPr lang="en-US" sz="1000" b="1" dirty="0">
                <a:latin typeface="Calibri" panose="020F0502020204030204" pitchFamily="34" charset="0"/>
                <a:ea typeface="Calibri" panose="020F0502020204030204" pitchFamily="34" charset="0"/>
                <a:cs typeface="Calibri" panose="020F0502020204030204" pitchFamily="34" charset="0"/>
              </a:rPr>
              <a:t>Basic Monthly Mean Salary</a:t>
            </a:r>
            <a:endParaRPr lang="en-US" sz="1000" dirty="0">
              <a:latin typeface="Calibri" panose="020F0502020204030204" pitchFamily="34" charset="0"/>
              <a:ea typeface="Calibri" panose="020F0502020204030204" pitchFamily="34" charset="0"/>
              <a:cs typeface="Calibri" panose="020F0502020204030204" pitchFamily="34" charset="0"/>
            </a:endParaRPr>
          </a:p>
          <a:p>
            <a:pPr marL="457200" lvl="1"/>
            <a:r>
              <a:rPr lang="en-US" sz="1000" dirty="0">
                <a:latin typeface="Calibri" panose="020F0502020204030204" pitchFamily="34" charset="0"/>
                <a:ea typeface="Calibri" panose="020F0502020204030204" pitchFamily="34" charset="0"/>
                <a:cs typeface="Calibri" panose="020F0502020204030204" pitchFamily="34" charset="0"/>
              </a:rPr>
              <a:t>Right-skewed distribution, showing that while most salaries cluster around the median, some graduates earn significantly higher wages.</a:t>
            </a:r>
          </a:p>
          <a:p>
            <a:pPr marL="342900" indent="-342900">
              <a:buFont typeface="+mj-lt"/>
              <a:buAutoNum type="arabicPeriod"/>
            </a:pPr>
            <a:r>
              <a:rPr lang="en-US" sz="1000" b="1" dirty="0">
                <a:latin typeface="Calibri" panose="020F0502020204030204" pitchFamily="34" charset="0"/>
                <a:ea typeface="Calibri" panose="020F0502020204030204" pitchFamily="34" charset="0"/>
                <a:cs typeface="Calibri" panose="020F0502020204030204" pitchFamily="34" charset="0"/>
              </a:rPr>
              <a:t>Basic Monthly Median Salary</a:t>
            </a:r>
            <a:endParaRPr lang="en-US" sz="1000" dirty="0">
              <a:latin typeface="Calibri" panose="020F0502020204030204" pitchFamily="34" charset="0"/>
              <a:ea typeface="Calibri" panose="020F0502020204030204" pitchFamily="34" charset="0"/>
              <a:cs typeface="Calibri" panose="020F0502020204030204" pitchFamily="34" charset="0"/>
            </a:endParaRPr>
          </a:p>
          <a:p>
            <a:pPr marL="457200" lvl="1"/>
            <a:r>
              <a:rPr lang="en-US" sz="1000" dirty="0">
                <a:latin typeface="Calibri" panose="020F0502020204030204" pitchFamily="34" charset="0"/>
                <a:ea typeface="Calibri" panose="020F0502020204030204" pitchFamily="34" charset="0"/>
                <a:cs typeface="Calibri" panose="020F0502020204030204" pitchFamily="34" charset="0"/>
              </a:rPr>
              <a:t>Follows a similar pattern to the mean, reinforcing the presence of a wage gap due to higher-earning outliers.</a:t>
            </a:r>
          </a:p>
          <a:p>
            <a:pPr marL="342900" indent="-342900">
              <a:buFont typeface="+mj-lt"/>
              <a:buAutoNum type="arabicPeriod"/>
            </a:pPr>
            <a:r>
              <a:rPr lang="en-US" sz="1000" b="1" dirty="0">
                <a:latin typeface="Calibri" panose="020F0502020204030204" pitchFamily="34" charset="0"/>
                <a:ea typeface="Calibri" panose="020F0502020204030204" pitchFamily="34" charset="0"/>
                <a:cs typeface="Calibri" panose="020F0502020204030204" pitchFamily="34" charset="0"/>
              </a:rPr>
              <a:t>Gross Monthly Mean Salary</a:t>
            </a:r>
            <a:endParaRPr lang="en-US" sz="1000" dirty="0">
              <a:latin typeface="Calibri" panose="020F0502020204030204" pitchFamily="34" charset="0"/>
              <a:ea typeface="Calibri" panose="020F0502020204030204" pitchFamily="34" charset="0"/>
              <a:cs typeface="Calibri" panose="020F0502020204030204" pitchFamily="34" charset="0"/>
            </a:endParaRPr>
          </a:p>
          <a:p>
            <a:pPr marL="457200" lvl="1"/>
            <a:r>
              <a:rPr lang="en-US" sz="1000" dirty="0">
                <a:latin typeface="Calibri" panose="020F0502020204030204" pitchFamily="34" charset="0"/>
                <a:ea typeface="Calibri" panose="020F0502020204030204" pitchFamily="34" charset="0"/>
                <a:cs typeface="Calibri" panose="020F0502020204030204" pitchFamily="34" charset="0"/>
              </a:rPr>
              <a:t>Right-skewed, indicating that salaries are not evenly distributed and influenced by external economic factors.</a:t>
            </a:r>
          </a:p>
          <a:p>
            <a:pPr marL="342900" indent="-342900">
              <a:buFont typeface="+mj-lt"/>
              <a:buAutoNum type="arabicPeriod"/>
            </a:pPr>
            <a:r>
              <a:rPr lang="en-US" sz="1000" b="1" dirty="0">
                <a:latin typeface="Calibri" panose="020F0502020204030204" pitchFamily="34" charset="0"/>
                <a:ea typeface="Calibri" panose="020F0502020204030204" pitchFamily="34" charset="0"/>
                <a:cs typeface="Calibri" panose="020F0502020204030204" pitchFamily="34" charset="0"/>
              </a:rPr>
              <a:t>Gross Monthly Median Salary</a:t>
            </a:r>
            <a:endParaRPr lang="en-US" sz="1000" dirty="0">
              <a:latin typeface="Calibri" panose="020F0502020204030204" pitchFamily="34" charset="0"/>
              <a:ea typeface="Calibri" panose="020F0502020204030204" pitchFamily="34" charset="0"/>
              <a:cs typeface="Calibri" panose="020F0502020204030204" pitchFamily="34" charset="0"/>
            </a:endParaRPr>
          </a:p>
          <a:p>
            <a:pPr marL="457200" lvl="1"/>
            <a:r>
              <a:rPr lang="en-US" sz="1000" dirty="0">
                <a:latin typeface="Calibri" panose="020F0502020204030204" pitchFamily="34" charset="0"/>
                <a:ea typeface="Calibri" panose="020F0502020204030204" pitchFamily="34" charset="0"/>
                <a:cs typeface="Calibri" panose="020F0502020204030204" pitchFamily="34" charset="0"/>
              </a:rPr>
              <a:t>Follows a similar trend, confirming that salary distribution has a strong upward skew.</a:t>
            </a:r>
          </a:p>
          <a:p>
            <a:pPr marL="342900" indent="-342900">
              <a:buFont typeface="+mj-lt"/>
              <a:buAutoNum type="arabicPeriod"/>
            </a:pPr>
            <a:r>
              <a:rPr lang="en-US" sz="1000" b="1" dirty="0">
                <a:latin typeface="Calibri" panose="020F0502020204030204" pitchFamily="34" charset="0"/>
                <a:ea typeface="Calibri" panose="020F0502020204030204" pitchFamily="34" charset="0"/>
                <a:cs typeface="Calibri" panose="020F0502020204030204" pitchFamily="34" charset="0"/>
              </a:rPr>
              <a:t>Gross Monthly 25th Percentile</a:t>
            </a:r>
            <a:endParaRPr lang="en-US" sz="1000" dirty="0">
              <a:latin typeface="Calibri" panose="020F0502020204030204" pitchFamily="34" charset="0"/>
              <a:ea typeface="Calibri" panose="020F0502020204030204" pitchFamily="34" charset="0"/>
              <a:cs typeface="Calibri" panose="020F0502020204030204" pitchFamily="34" charset="0"/>
            </a:endParaRPr>
          </a:p>
          <a:p>
            <a:pPr marL="457200" lvl="1"/>
            <a:r>
              <a:rPr lang="en-US" sz="1000" dirty="0">
                <a:latin typeface="Calibri" panose="020F0502020204030204" pitchFamily="34" charset="0"/>
                <a:ea typeface="Calibri" panose="020F0502020204030204" pitchFamily="34" charset="0"/>
                <a:cs typeface="Calibri" panose="020F0502020204030204" pitchFamily="34" charset="0"/>
              </a:rPr>
              <a:t>Displays a lower bound for earnings, showing that some graduates earn significantly less than the median.</a:t>
            </a:r>
          </a:p>
          <a:p>
            <a:pPr marL="342900" indent="-342900">
              <a:buFont typeface="+mj-lt"/>
              <a:buAutoNum type="arabicPeriod"/>
            </a:pPr>
            <a:r>
              <a:rPr lang="en-US" sz="1000" b="1" dirty="0">
                <a:latin typeface="Calibri" panose="020F0502020204030204" pitchFamily="34" charset="0"/>
                <a:ea typeface="Calibri" panose="020F0502020204030204" pitchFamily="34" charset="0"/>
                <a:cs typeface="Calibri" panose="020F0502020204030204" pitchFamily="34" charset="0"/>
              </a:rPr>
              <a:t>Gross Monthly 75th Percentile</a:t>
            </a:r>
            <a:endParaRPr lang="en-US" sz="1000" dirty="0">
              <a:latin typeface="Calibri" panose="020F0502020204030204" pitchFamily="34" charset="0"/>
              <a:ea typeface="Calibri" panose="020F0502020204030204" pitchFamily="34" charset="0"/>
              <a:cs typeface="Calibri" panose="020F0502020204030204" pitchFamily="34" charset="0"/>
            </a:endParaRPr>
          </a:p>
          <a:p>
            <a:pPr marL="457200" lvl="1"/>
            <a:r>
              <a:rPr lang="en-US" sz="1000" dirty="0">
                <a:latin typeface="Calibri" panose="020F0502020204030204" pitchFamily="34" charset="0"/>
                <a:ea typeface="Calibri" panose="020F0502020204030204" pitchFamily="34" charset="0"/>
                <a:cs typeface="Calibri" panose="020F0502020204030204" pitchFamily="34" charset="0"/>
              </a:rPr>
              <a:t>Highlights the upper wage distribution, indicating that a subset of graduates consistently earns well above the average.</a:t>
            </a:r>
          </a:p>
          <a:p>
            <a:pPr marL="342900" indent="-342900">
              <a:buFont typeface="+mj-lt"/>
              <a:buAutoNum type="arabicPeriod"/>
            </a:pPr>
            <a:r>
              <a:rPr lang="en-US" sz="1000" b="1" dirty="0">
                <a:latin typeface="Calibri" panose="020F0502020204030204" pitchFamily="34" charset="0"/>
                <a:ea typeface="Calibri" panose="020F0502020204030204" pitchFamily="34" charset="0"/>
                <a:cs typeface="Calibri" panose="020F0502020204030204" pitchFamily="34" charset="0"/>
              </a:rPr>
              <a:t>National Gross Monthly Median Income</a:t>
            </a:r>
            <a:endParaRPr lang="en-US" sz="1000" dirty="0">
              <a:latin typeface="Calibri" panose="020F0502020204030204" pitchFamily="34" charset="0"/>
              <a:ea typeface="Calibri" panose="020F0502020204030204" pitchFamily="34" charset="0"/>
              <a:cs typeface="Calibri" panose="020F0502020204030204" pitchFamily="34" charset="0"/>
            </a:endParaRPr>
          </a:p>
          <a:p>
            <a:pPr marL="457200" lvl="1"/>
            <a:r>
              <a:rPr lang="en-US" sz="1000" dirty="0">
                <a:latin typeface="Calibri" panose="020F0502020204030204" pitchFamily="34" charset="0"/>
                <a:ea typeface="Calibri" panose="020F0502020204030204" pitchFamily="34" charset="0"/>
                <a:cs typeface="Calibri" panose="020F0502020204030204" pitchFamily="34" charset="0"/>
              </a:rPr>
              <a:t>Shows steady growth over time, reinforcing that national income plays a significant role in shaping salary trends for computing graduates.</a:t>
            </a:r>
          </a:p>
        </p:txBody>
      </p:sp>
      <p:pic>
        <p:nvPicPr>
          <p:cNvPr id="3" name="Picture 2" descr="A graph with blue lines&#10;&#10;AI-generated content may be incorrect.">
            <a:extLst>
              <a:ext uri="{FF2B5EF4-FFF2-40B4-BE49-F238E27FC236}">
                <a16:creationId xmlns:a16="http://schemas.microsoft.com/office/drawing/2014/main" id="{920239DD-F3E5-718D-AF59-4478E994EBFD}"/>
              </a:ext>
            </a:extLst>
          </p:cNvPr>
          <p:cNvPicPr>
            <a:picLocks noChangeAspect="1"/>
          </p:cNvPicPr>
          <p:nvPr/>
        </p:nvPicPr>
        <p:blipFill>
          <a:blip r:embed="rId2"/>
          <a:stretch>
            <a:fillRect/>
          </a:stretch>
        </p:blipFill>
        <p:spPr>
          <a:xfrm>
            <a:off x="97103" y="3065957"/>
            <a:ext cx="2246641" cy="784510"/>
          </a:xfrm>
          <a:prstGeom prst="rect">
            <a:avLst/>
          </a:prstGeom>
        </p:spPr>
      </p:pic>
      <p:pic>
        <p:nvPicPr>
          <p:cNvPr id="8" name="Picture 7" descr="A graph of a graph with numbers&#10;&#10;AI-generated content may be incorrect.">
            <a:extLst>
              <a:ext uri="{FF2B5EF4-FFF2-40B4-BE49-F238E27FC236}">
                <a16:creationId xmlns:a16="http://schemas.microsoft.com/office/drawing/2014/main" id="{E631132D-592C-F2DF-0D1C-C412ACD3FF27}"/>
              </a:ext>
            </a:extLst>
          </p:cNvPr>
          <p:cNvPicPr>
            <a:picLocks noChangeAspect="1"/>
          </p:cNvPicPr>
          <p:nvPr/>
        </p:nvPicPr>
        <p:blipFill>
          <a:blip r:embed="rId3"/>
          <a:stretch>
            <a:fillRect/>
          </a:stretch>
        </p:blipFill>
        <p:spPr>
          <a:xfrm>
            <a:off x="97103" y="1372544"/>
            <a:ext cx="2260163" cy="796135"/>
          </a:xfrm>
          <a:prstGeom prst="rect">
            <a:avLst/>
          </a:prstGeom>
        </p:spPr>
      </p:pic>
      <p:pic>
        <p:nvPicPr>
          <p:cNvPr id="9" name="Picture 8" descr="A graph with blue lines&#10;&#10;AI-generated content may be incorrect.">
            <a:extLst>
              <a:ext uri="{FF2B5EF4-FFF2-40B4-BE49-F238E27FC236}">
                <a16:creationId xmlns:a16="http://schemas.microsoft.com/office/drawing/2014/main" id="{9A808BE3-8C81-FB85-C37A-F29100DF40B2}"/>
              </a:ext>
            </a:extLst>
          </p:cNvPr>
          <p:cNvPicPr>
            <a:picLocks noChangeAspect="1"/>
          </p:cNvPicPr>
          <p:nvPr/>
        </p:nvPicPr>
        <p:blipFill>
          <a:blip r:embed="rId4"/>
          <a:stretch>
            <a:fillRect/>
          </a:stretch>
        </p:blipFill>
        <p:spPr>
          <a:xfrm>
            <a:off x="2384311" y="3065642"/>
            <a:ext cx="2383048" cy="784510"/>
          </a:xfrm>
          <a:prstGeom prst="rect">
            <a:avLst/>
          </a:prstGeom>
        </p:spPr>
      </p:pic>
      <p:pic>
        <p:nvPicPr>
          <p:cNvPr id="10" name="Picture 9" descr="A graph with a line going up&#10;&#10;AI-generated content may be incorrect.">
            <a:extLst>
              <a:ext uri="{FF2B5EF4-FFF2-40B4-BE49-F238E27FC236}">
                <a16:creationId xmlns:a16="http://schemas.microsoft.com/office/drawing/2014/main" id="{14968F3F-3640-A424-D8C0-08731532175E}"/>
              </a:ext>
            </a:extLst>
          </p:cNvPr>
          <p:cNvPicPr>
            <a:picLocks noChangeAspect="1"/>
          </p:cNvPicPr>
          <p:nvPr/>
        </p:nvPicPr>
        <p:blipFill>
          <a:blip r:embed="rId5"/>
          <a:stretch>
            <a:fillRect/>
          </a:stretch>
        </p:blipFill>
        <p:spPr>
          <a:xfrm>
            <a:off x="2357266" y="500711"/>
            <a:ext cx="2383048" cy="845290"/>
          </a:xfrm>
          <a:prstGeom prst="rect">
            <a:avLst/>
          </a:prstGeom>
        </p:spPr>
      </p:pic>
      <p:pic>
        <p:nvPicPr>
          <p:cNvPr id="11" name="Picture 10" descr="A graph with blue lines&#10;&#10;AI-generated content may be incorrect.">
            <a:extLst>
              <a:ext uri="{FF2B5EF4-FFF2-40B4-BE49-F238E27FC236}">
                <a16:creationId xmlns:a16="http://schemas.microsoft.com/office/drawing/2014/main" id="{62C01FC7-7DBD-05BA-59EB-F2DD4803C4C4}"/>
              </a:ext>
            </a:extLst>
          </p:cNvPr>
          <p:cNvPicPr>
            <a:picLocks noChangeAspect="1"/>
          </p:cNvPicPr>
          <p:nvPr/>
        </p:nvPicPr>
        <p:blipFill>
          <a:blip r:embed="rId6"/>
          <a:stretch>
            <a:fillRect/>
          </a:stretch>
        </p:blipFill>
        <p:spPr>
          <a:xfrm>
            <a:off x="2384310" y="2209176"/>
            <a:ext cx="2383048" cy="784511"/>
          </a:xfrm>
          <a:prstGeom prst="rect">
            <a:avLst/>
          </a:prstGeom>
        </p:spPr>
      </p:pic>
      <p:pic>
        <p:nvPicPr>
          <p:cNvPr id="12" name="Picture 11" descr="A graph with a line&#10;&#10;AI-generated content may be incorrect.">
            <a:extLst>
              <a:ext uri="{FF2B5EF4-FFF2-40B4-BE49-F238E27FC236}">
                <a16:creationId xmlns:a16="http://schemas.microsoft.com/office/drawing/2014/main" id="{E2AF4F36-F740-D349-5150-6E54A6C7AB54}"/>
              </a:ext>
            </a:extLst>
          </p:cNvPr>
          <p:cNvPicPr>
            <a:picLocks noChangeAspect="1"/>
          </p:cNvPicPr>
          <p:nvPr/>
        </p:nvPicPr>
        <p:blipFill>
          <a:blip r:embed="rId7"/>
          <a:stretch>
            <a:fillRect/>
          </a:stretch>
        </p:blipFill>
        <p:spPr>
          <a:xfrm>
            <a:off x="97103" y="500711"/>
            <a:ext cx="2246641" cy="845290"/>
          </a:xfrm>
          <a:prstGeom prst="rect">
            <a:avLst/>
          </a:prstGeom>
        </p:spPr>
      </p:pic>
      <p:pic>
        <p:nvPicPr>
          <p:cNvPr id="13" name="Picture 12" descr="A graph with a line&#10;&#10;AI-generated content may be incorrect.">
            <a:extLst>
              <a:ext uri="{FF2B5EF4-FFF2-40B4-BE49-F238E27FC236}">
                <a16:creationId xmlns:a16="http://schemas.microsoft.com/office/drawing/2014/main" id="{C2C887FA-5B08-5EB1-9EEF-776E7B1F85B6}"/>
              </a:ext>
            </a:extLst>
          </p:cNvPr>
          <p:cNvPicPr>
            <a:picLocks noChangeAspect="1"/>
          </p:cNvPicPr>
          <p:nvPr/>
        </p:nvPicPr>
        <p:blipFill>
          <a:blip r:embed="rId8"/>
          <a:stretch>
            <a:fillRect/>
          </a:stretch>
        </p:blipFill>
        <p:spPr>
          <a:xfrm>
            <a:off x="97103" y="2209492"/>
            <a:ext cx="2260163" cy="784510"/>
          </a:xfrm>
          <a:prstGeom prst="rect">
            <a:avLst/>
          </a:prstGeom>
        </p:spPr>
      </p:pic>
      <p:pic>
        <p:nvPicPr>
          <p:cNvPr id="14" name="Picture 13" descr="A graph with blue lines&#10;&#10;AI-generated content may be incorrect.">
            <a:extLst>
              <a:ext uri="{FF2B5EF4-FFF2-40B4-BE49-F238E27FC236}">
                <a16:creationId xmlns:a16="http://schemas.microsoft.com/office/drawing/2014/main" id="{15B2484E-A8F4-FF99-97C8-8DDBA75CA10A}"/>
              </a:ext>
            </a:extLst>
          </p:cNvPr>
          <p:cNvPicPr>
            <a:picLocks noChangeAspect="1"/>
          </p:cNvPicPr>
          <p:nvPr/>
        </p:nvPicPr>
        <p:blipFill>
          <a:blip r:embed="rId9"/>
          <a:stretch>
            <a:fillRect/>
          </a:stretch>
        </p:blipFill>
        <p:spPr>
          <a:xfrm>
            <a:off x="2370788" y="1373509"/>
            <a:ext cx="2383048" cy="784510"/>
          </a:xfrm>
          <a:prstGeom prst="rect">
            <a:avLst/>
          </a:prstGeom>
        </p:spPr>
      </p:pic>
      <p:pic>
        <p:nvPicPr>
          <p:cNvPr id="15" name="Picture 14" descr="A graph with blue lines&#10;&#10;AI-generated content may be incorrect.">
            <a:extLst>
              <a:ext uri="{FF2B5EF4-FFF2-40B4-BE49-F238E27FC236}">
                <a16:creationId xmlns:a16="http://schemas.microsoft.com/office/drawing/2014/main" id="{AC91F7B8-497E-9F4F-07BA-9F374372C8BE}"/>
              </a:ext>
            </a:extLst>
          </p:cNvPr>
          <p:cNvPicPr>
            <a:picLocks noChangeAspect="1"/>
          </p:cNvPicPr>
          <p:nvPr/>
        </p:nvPicPr>
        <p:blipFill>
          <a:blip r:embed="rId10"/>
          <a:stretch>
            <a:fillRect/>
          </a:stretch>
        </p:blipFill>
        <p:spPr>
          <a:xfrm>
            <a:off x="1152220" y="3999666"/>
            <a:ext cx="2383048" cy="784510"/>
          </a:xfrm>
          <a:prstGeom prst="rect">
            <a:avLst/>
          </a:prstGeom>
        </p:spPr>
      </p:pic>
    </p:spTree>
    <p:extLst>
      <p:ext uri="{BB962C8B-B14F-4D97-AF65-F5344CB8AC3E}">
        <p14:creationId xmlns:p14="http://schemas.microsoft.com/office/powerpoint/2010/main" val="297756274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C0571F-00D7-CA00-F21E-DBCD854DEEF1}"/>
              </a:ext>
            </a:extLst>
          </p:cNvPr>
          <p:cNvSpPr>
            <a:spLocks noGrp="1"/>
          </p:cNvSpPr>
          <p:nvPr>
            <p:ph type="title"/>
          </p:nvPr>
        </p:nvSpPr>
        <p:spPr>
          <a:xfrm>
            <a:off x="228015" y="52754"/>
            <a:ext cx="8687970" cy="453900"/>
          </a:xfrm>
        </p:spPr>
        <p:txBody>
          <a:bodyPr/>
          <a:lstStyle/>
          <a:p>
            <a:r>
              <a:rPr lang="en-US" sz="1200" u="sng"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rPr>
              <a:t>Predicting 2023 Employment Rate &amp; Salary: Impact of Inflation &amp; National Income on Computing Graduates (StatsModels)</a:t>
            </a:r>
            <a:endParaRPr lang="en-US" sz="2800" u="sng"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endParaRPr>
          </a:p>
        </p:txBody>
      </p:sp>
      <p:pic>
        <p:nvPicPr>
          <p:cNvPr id="3" name="Picture 2" descr="A screenshot of a computer&#10;&#10;AI-generated content may be incorrect.">
            <a:extLst>
              <a:ext uri="{FF2B5EF4-FFF2-40B4-BE49-F238E27FC236}">
                <a16:creationId xmlns:a16="http://schemas.microsoft.com/office/drawing/2014/main" id="{50CB7D73-F7B1-DD6D-5229-2BF50B9F1F25}"/>
              </a:ext>
            </a:extLst>
          </p:cNvPr>
          <p:cNvPicPr>
            <a:picLocks noChangeAspect="1"/>
          </p:cNvPicPr>
          <p:nvPr/>
        </p:nvPicPr>
        <p:blipFill>
          <a:blip r:embed="rId2"/>
          <a:stretch>
            <a:fillRect/>
          </a:stretch>
        </p:blipFill>
        <p:spPr>
          <a:xfrm>
            <a:off x="4795879" y="439901"/>
            <a:ext cx="4071531" cy="1553627"/>
          </a:xfrm>
          <a:prstGeom prst="rect">
            <a:avLst/>
          </a:prstGeom>
        </p:spPr>
      </p:pic>
      <p:pic>
        <p:nvPicPr>
          <p:cNvPr id="4" name="Picture 3" descr="A screenshot of a computer&#10;&#10;AI-generated content may be incorrect.">
            <a:extLst>
              <a:ext uri="{FF2B5EF4-FFF2-40B4-BE49-F238E27FC236}">
                <a16:creationId xmlns:a16="http://schemas.microsoft.com/office/drawing/2014/main" id="{267EF15E-3883-D87E-0CB2-2623E9D02963}"/>
              </a:ext>
            </a:extLst>
          </p:cNvPr>
          <p:cNvPicPr>
            <a:picLocks noChangeAspect="1"/>
          </p:cNvPicPr>
          <p:nvPr/>
        </p:nvPicPr>
        <p:blipFill>
          <a:blip r:embed="rId3"/>
          <a:stretch>
            <a:fillRect/>
          </a:stretch>
        </p:blipFill>
        <p:spPr>
          <a:xfrm>
            <a:off x="156120" y="434468"/>
            <a:ext cx="4192003" cy="1559060"/>
          </a:xfrm>
          <a:prstGeom prst="rect">
            <a:avLst/>
          </a:prstGeom>
        </p:spPr>
      </p:pic>
      <p:pic>
        <p:nvPicPr>
          <p:cNvPr id="5" name="Picture 4" descr="A graph showing the growth of a number of years&#10;&#10;AI-generated content may be incorrect.">
            <a:extLst>
              <a:ext uri="{FF2B5EF4-FFF2-40B4-BE49-F238E27FC236}">
                <a16:creationId xmlns:a16="http://schemas.microsoft.com/office/drawing/2014/main" id="{182BE810-3AD3-5AF1-122C-344B330DF10F}"/>
              </a:ext>
            </a:extLst>
          </p:cNvPr>
          <p:cNvPicPr>
            <a:picLocks noChangeAspect="1"/>
          </p:cNvPicPr>
          <p:nvPr/>
        </p:nvPicPr>
        <p:blipFill>
          <a:blip r:embed="rId4"/>
          <a:stretch>
            <a:fillRect/>
          </a:stretch>
        </p:blipFill>
        <p:spPr>
          <a:xfrm>
            <a:off x="4572000" y="3561053"/>
            <a:ext cx="4462813" cy="1451930"/>
          </a:xfrm>
          <a:prstGeom prst="rect">
            <a:avLst/>
          </a:prstGeom>
          <a:ln>
            <a:noFill/>
          </a:ln>
          <a:effectLst>
            <a:outerShdw blurRad="190500" algn="tl" rotWithShape="0">
              <a:srgbClr val="000000">
                <a:alpha val="70000"/>
              </a:srgbClr>
            </a:outerShdw>
          </a:effectLst>
        </p:spPr>
      </p:pic>
      <p:pic>
        <p:nvPicPr>
          <p:cNvPr id="6" name="Picture 5" descr="A graph of a graph showing the difference between employment and employment&#10;&#10;AI-generated content may be incorrect.">
            <a:extLst>
              <a:ext uri="{FF2B5EF4-FFF2-40B4-BE49-F238E27FC236}">
                <a16:creationId xmlns:a16="http://schemas.microsoft.com/office/drawing/2014/main" id="{44E6F6EC-269C-B645-684C-D157A81C051E}"/>
              </a:ext>
            </a:extLst>
          </p:cNvPr>
          <p:cNvPicPr>
            <a:picLocks noChangeAspect="1"/>
          </p:cNvPicPr>
          <p:nvPr/>
        </p:nvPicPr>
        <p:blipFill>
          <a:blip r:embed="rId5"/>
          <a:stretch>
            <a:fillRect/>
          </a:stretch>
        </p:blipFill>
        <p:spPr>
          <a:xfrm>
            <a:off x="156120" y="3561054"/>
            <a:ext cx="4183220" cy="1451929"/>
          </a:xfrm>
          <a:prstGeom prst="rect">
            <a:avLst/>
          </a:prstGeom>
          <a:ln>
            <a:noFill/>
          </a:ln>
          <a:effectLst>
            <a:outerShdw blurRad="190500" algn="tl" rotWithShape="0">
              <a:srgbClr val="000000">
                <a:alpha val="70000"/>
              </a:srgbClr>
            </a:outerShdw>
          </a:effectLst>
        </p:spPr>
      </p:pic>
      <p:sp>
        <p:nvSpPr>
          <p:cNvPr id="7" name="TextBox 6">
            <a:extLst>
              <a:ext uri="{FF2B5EF4-FFF2-40B4-BE49-F238E27FC236}">
                <a16:creationId xmlns:a16="http://schemas.microsoft.com/office/drawing/2014/main" id="{3EB6BE8B-7122-60D0-3FDF-DE35FD228A18}"/>
              </a:ext>
            </a:extLst>
          </p:cNvPr>
          <p:cNvSpPr txBox="1"/>
          <p:nvPr/>
        </p:nvSpPr>
        <p:spPr>
          <a:xfrm>
            <a:off x="4496166" y="2044242"/>
            <a:ext cx="4650477" cy="186204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Char char="•"/>
            </a:pPr>
            <a:r>
              <a:rPr lang="en-US" sz="700" dirty="0">
                <a:latin typeface="Calibri"/>
              </a:rPr>
              <a:t>The model explains </a:t>
            </a:r>
            <a:r>
              <a:rPr lang="en-US" sz="700" b="1" dirty="0">
                <a:latin typeface="Calibri"/>
              </a:rPr>
              <a:t>7.7%</a:t>
            </a:r>
            <a:r>
              <a:rPr lang="en-US" sz="700" dirty="0">
                <a:latin typeface="Calibri"/>
              </a:rPr>
              <a:t> of the variance in employment rates, suggesting that </a:t>
            </a:r>
            <a:r>
              <a:rPr lang="en-US" sz="700" b="1" dirty="0">
                <a:latin typeface="Calibri"/>
              </a:rPr>
              <a:t>other factors not included in this model also significantly influence employment rates</a:t>
            </a:r>
            <a:r>
              <a:rPr lang="en-US" sz="700" dirty="0">
                <a:latin typeface="Calibri"/>
              </a:rPr>
              <a:t>.</a:t>
            </a:r>
          </a:p>
          <a:p>
            <a:pPr marL="285750" indent="-285750">
              <a:buChar char="•"/>
            </a:pPr>
            <a:r>
              <a:rPr lang="en-US" sz="700" dirty="0">
                <a:latin typeface="Calibri"/>
              </a:rPr>
              <a:t>While this is a relatively low R², it still provides useful insights.</a:t>
            </a:r>
          </a:p>
          <a:p>
            <a:endParaRPr lang="en-US" sz="700" dirty="0">
              <a:latin typeface="Calibri"/>
            </a:endParaRPr>
          </a:p>
          <a:p>
            <a:r>
              <a:rPr lang="en-US" sz="700" b="1" u="sng" dirty="0">
                <a:latin typeface="Book Antiqua" panose="02040602050305030304" pitchFamily="18" charset="0"/>
              </a:rPr>
              <a:t>Impact of Inflation Rate (-1.0956, p = 0.025)</a:t>
            </a:r>
          </a:p>
          <a:p>
            <a:pPr marL="285750" indent="-285750">
              <a:buChar char="•"/>
            </a:pPr>
            <a:r>
              <a:rPr lang="en-US" sz="700" dirty="0">
                <a:latin typeface="Calibri"/>
              </a:rPr>
              <a:t>Inflation has a </a:t>
            </a:r>
            <a:r>
              <a:rPr lang="en-US" sz="700" b="1" dirty="0">
                <a:latin typeface="Calibri"/>
              </a:rPr>
              <a:t>negative and statistically significant</a:t>
            </a:r>
            <a:r>
              <a:rPr lang="en-US" sz="700" dirty="0">
                <a:latin typeface="Calibri"/>
              </a:rPr>
              <a:t> effect on employment rates.</a:t>
            </a:r>
          </a:p>
          <a:p>
            <a:pPr marL="285750" indent="-285750">
              <a:buChar char="•"/>
            </a:pPr>
            <a:r>
              <a:rPr lang="en-US" sz="700" b="1" dirty="0">
                <a:latin typeface="Calibri"/>
              </a:rPr>
              <a:t>Interpretation</a:t>
            </a:r>
            <a:r>
              <a:rPr lang="en-US" sz="700" dirty="0">
                <a:latin typeface="Calibri"/>
              </a:rPr>
              <a:t>: A </a:t>
            </a:r>
            <a:r>
              <a:rPr lang="en-US" sz="700" b="1" dirty="0">
                <a:latin typeface="Calibri"/>
              </a:rPr>
              <a:t>1% increase in inflation</a:t>
            </a:r>
            <a:r>
              <a:rPr lang="en-US" sz="700" dirty="0">
                <a:latin typeface="Calibri"/>
              </a:rPr>
              <a:t> is associated with a </a:t>
            </a:r>
            <a:r>
              <a:rPr lang="en-US" sz="700" b="1" dirty="0">
                <a:latin typeface="Calibri"/>
              </a:rPr>
              <a:t>1.1% decrease</a:t>
            </a:r>
            <a:r>
              <a:rPr lang="en-US" sz="700" dirty="0">
                <a:latin typeface="Calibri"/>
              </a:rPr>
              <a:t> in employment rates, holding all else constant.</a:t>
            </a:r>
          </a:p>
          <a:p>
            <a:pPr marL="285750" indent="-285750">
              <a:buChar char="•"/>
            </a:pPr>
            <a:endParaRPr lang="en-US" sz="700" dirty="0">
              <a:latin typeface="Calibri"/>
            </a:endParaRPr>
          </a:p>
          <a:p>
            <a:pPr marL="171450" indent="-171450">
              <a:buFont typeface="Arial" panose="020B0604020202020204" pitchFamily="34" charset="0"/>
              <a:buChar char="•"/>
            </a:pPr>
            <a:r>
              <a:rPr lang="en-US" sz="700" b="1" dirty="0">
                <a:latin typeface="Calibri"/>
              </a:rPr>
              <a:t>Impact of National Gross Monthly Income (1.6214, p = 0.001)</a:t>
            </a:r>
            <a:endParaRPr lang="en-US" sz="700" dirty="0">
              <a:latin typeface="Calibri"/>
            </a:endParaRPr>
          </a:p>
          <a:p>
            <a:pPr marL="171450" indent="-171450">
              <a:buFont typeface="Arial" panose="020B0604020202020204" pitchFamily="34" charset="0"/>
              <a:buChar char="•"/>
            </a:pPr>
            <a:r>
              <a:rPr lang="en-US" sz="700" dirty="0">
                <a:latin typeface="Calibri"/>
              </a:rPr>
              <a:t>National income has a </a:t>
            </a:r>
            <a:r>
              <a:rPr lang="en-US" sz="700" b="1" dirty="0">
                <a:latin typeface="Calibri"/>
              </a:rPr>
              <a:t>positive and statistically significant</a:t>
            </a:r>
            <a:r>
              <a:rPr lang="en-US" sz="700" dirty="0">
                <a:latin typeface="Calibri"/>
              </a:rPr>
              <a:t> effect on employment rates.</a:t>
            </a:r>
          </a:p>
          <a:p>
            <a:pPr marL="171450" indent="-171450">
              <a:buFont typeface="Arial" panose="020B0604020202020204" pitchFamily="34" charset="0"/>
              <a:buChar char="•"/>
            </a:pPr>
            <a:r>
              <a:rPr lang="en-US" sz="700" b="1" dirty="0">
                <a:latin typeface="Calibri"/>
              </a:rPr>
              <a:t>Interpretation</a:t>
            </a:r>
            <a:r>
              <a:rPr lang="en-US" sz="700" dirty="0">
                <a:latin typeface="Calibri"/>
              </a:rPr>
              <a:t>: A </a:t>
            </a:r>
            <a:r>
              <a:rPr lang="en-US" sz="700" b="1" dirty="0">
                <a:latin typeface="Calibri"/>
              </a:rPr>
              <a:t>$1,000 increase</a:t>
            </a:r>
            <a:r>
              <a:rPr lang="en-US" sz="700" dirty="0">
                <a:latin typeface="Calibri"/>
              </a:rPr>
              <a:t> in the national gross median monthly salary correlates with a </a:t>
            </a:r>
            <a:r>
              <a:rPr lang="en-US" sz="700" b="1" dirty="0">
                <a:latin typeface="Calibri"/>
              </a:rPr>
              <a:t>1.62% increase</a:t>
            </a:r>
            <a:r>
              <a:rPr lang="en-US" sz="700" dirty="0">
                <a:latin typeface="Calibri"/>
              </a:rPr>
              <a:t> in employment rates.</a:t>
            </a:r>
          </a:p>
          <a:p>
            <a:pPr marL="285750" indent="-285750">
              <a:buChar char="•"/>
            </a:pPr>
            <a:endParaRPr lang="en-US" sz="1000" dirty="0"/>
          </a:p>
          <a:p>
            <a:endParaRPr lang="en-US" dirty="0"/>
          </a:p>
        </p:txBody>
      </p:sp>
      <p:sp>
        <p:nvSpPr>
          <p:cNvPr id="8" name="TextBox 7">
            <a:extLst>
              <a:ext uri="{FF2B5EF4-FFF2-40B4-BE49-F238E27FC236}">
                <a16:creationId xmlns:a16="http://schemas.microsoft.com/office/drawing/2014/main" id="{B1DB5E13-AC7D-74BE-6D07-999594558C13}"/>
              </a:ext>
            </a:extLst>
          </p:cNvPr>
          <p:cNvSpPr txBox="1"/>
          <p:nvPr/>
        </p:nvSpPr>
        <p:spPr>
          <a:xfrm>
            <a:off x="-706" y="2067251"/>
            <a:ext cx="4504538" cy="183127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Char char="•"/>
            </a:pPr>
            <a:r>
              <a:rPr lang="en-US" sz="700" dirty="0">
                <a:latin typeface="Calibri"/>
              </a:rPr>
              <a:t>The model explains </a:t>
            </a:r>
            <a:r>
              <a:rPr lang="en-US" sz="700" b="1" dirty="0">
                <a:latin typeface="Calibri"/>
              </a:rPr>
              <a:t>67.9% of the variance</a:t>
            </a:r>
            <a:r>
              <a:rPr lang="en-US" sz="700" dirty="0">
                <a:latin typeface="Calibri"/>
              </a:rPr>
              <a:t> in computing graduates' salaries.</a:t>
            </a:r>
          </a:p>
          <a:p>
            <a:pPr marL="285750" indent="-285750">
              <a:buChar char="•"/>
            </a:pPr>
            <a:r>
              <a:rPr lang="en-US" sz="700" dirty="0">
                <a:latin typeface="Calibri"/>
              </a:rPr>
              <a:t>This suggests a </a:t>
            </a:r>
            <a:r>
              <a:rPr lang="en-US" sz="700" b="1" dirty="0">
                <a:latin typeface="Calibri"/>
              </a:rPr>
              <a:t>strong relationship</a:t>
            </a:r>
            <a:r>
              <a:rPr lang="en-US" sz="700" dirty="0">
                <a:latin typeface="Calibri"/>
              </a:rPr>
              <a:t> between the predictors (inflation and national income) and graduate salaries. </a:t>
            </a:r>
          </a:p>
          <a:p>
            <a:pPr algn="l"/>
            <a:endParaRPr lang="en-US" sz="700" dirty="0">
              <a:latin typeface="Calibri"/>
            </a:endParaRPr>
          </a:p>
          <a:p>
            <a:r>
              <a:rPr lang="en-US" sz="700" b="1" u="sng" dirty="0">
                <a:latin typeface="Book Antiqua" panose="02040602050305030304" pitchFamily="18" charset="0"/>
              </a:rPr>
              <a:t>Impact of Inflation Rate (9.6572, p = 0.857)</a:t>
            </a:r>
            <a:endParaRPr lang="en-US" sz="700" u="sng" dirty="0">
              <a:latin typeface="Book Antiqua" panose="02040602050305030304" pitchFamily="18" charset="0"/>
            </a:endParaRPr>
          </a:p>
          <a:p>
            <a:pPr marL="285750" indent="-285750">
              <a:buChar char="•"/>
            </a:pPr>
            <a:r>
              <a:rPr lang="en-US" sz="700" dirty="0">
                <a:latin typeface="Calibri"/>
              </a:rPr>
              <a:t>Inflation has </a:t>
            </a:r>
            <a:r>
              <a:rPr lang="en-US" sz="700" b="1" dirty="0">
                <a:latin typeface="Calibri"/>
              </a:rPr>
              <a:t>a very small and statistically insignificant impact</a:t>
            </a:r>
            <a:r>
              <a:rPr lang="en-US" sz="700" dirty="0">
                <a:latin typeface="Calibri"/>
              </a:rPr>
              <a:t> on salaries.</a:t>
            </a:r>
          </a:p>
          <a:p>
            <a:pPr marL="285750" indent="-285750">
              <a:buChar char="•"/>
            </a:pPr>
            <a:r>
              <a:rPr lang="en-US" sz="700" b="1" dirty="0">
                <a:latin typeface="Calibri"/>
              </a:rPr>
              <a:t>Interpretation</a:t>
            </a:r>
            <a:r>
              <a:rPr lang="en-US" sz="700" dirty="0">
                <a:latin typeface="Calibri"/>
              </a:rPr>
              <a:t>: A </a:t>
            </a:r>
            <a:r>
              <a:rPr lang="en-US" sz="700" b="1" dirty="0">
                <a:latin typeface="Calibri"/>
              </a:rPr>
              <a:t>1% increase in inflation</a:t>
            </a:r>
            <a:r>
              <a:rPr lang="en-US" sz="700" dirty="0">
                <a:latin typeface="Calibri"/>
              </a:rPr>
              <a:t> is associated with only a </a:t>
            </a:r>
            <a:r>
              <a:rPr lang="en-US" sz="700" b="1" dirty="0">
                <a:latin typeface="Calibri"/>
              </a:rPr>
              <a:t>$9.66 increase in salary</a:t>
            </a:r>
            <a:r>
              <a:rPr lang="en-US" sz="700" dirty="0">
                <a:latin typeface="Calibri"/>
              </a:rPr>
              <a:t>, which is negligible.</a:t>
            </a:r>
          </a:p>
          <a:p>
            <a:endParaRPr lang="en-US" sz="700" dirty="0">
              <a:latin typeface="Calibri"/>
            </a:endParaRPr>
          </a:p>
          <a:p>
            <a:r>
              <a:rPr lang="en-US" sz="700" b="1" dirty="0">
                <a:latin typeface="Calibri"/>
              </a:rPr>
              <a:t>Impact of National Gross Monthly Income (669.2455, p &lt; 0.001)</a:t>
            </a:r>
            <a:endParaRPr lang="en-US" sz="700" dirty="0">
              <a:latin typeface="Calibri"/>
            </a:endParaRPr>
          </a:p>
          <a:p>
            <a:pPr marL="285750" indent="-285750">
              <a:buChar char="•"/>
            </a:pPr>
            <a:r>
              <a:rPr lang="en-US" sz="700" dirty="0">
                <a:latin typeface="Calibri"/>
              </a:rPr>
              <a:t>National income has a </a:t>
            </a:r>
            <a:r>
              <a:rPr lang="en-US" sz="700" b="1" dirty="0">
                <a:latin typeface="Calibri"/>
              </a:rPr>
              <a:t>very strong and statistically significant</a:t>
            </a:r>
            <a:r>
              <a:rPr lang="en-US" sz="700" dirty="0">
                <a:latin typeface="Calibri"/>
              </a:rPr>
              <a:t> positive impact on computing graduates' salaries.</a:t>
            </a:r>
          </a:p>
          <a:p>
            <a:pPr marL="285750" indent="-285750">
              <a:buChar char="•"/>
            </a:pPr>
            <a:r>
              <a:rPr lang="en-US" sz="700" b="1" dirty="0">
                <a:latin typeface="Calibri"/>
              </a:rPr>
              <a:t>Interpretation</a:t>
            </a:r>
            <a:r>
              <a:rPr lang="en-US" sz="700" dirty="0">
                <a:latin typeface="Calibri"/>
              </a:rPr>
              <a:t>: A </a:t>
            </a:r>
            <a:r>
              <a:rPr lang="en-US" sz="700" b="1" dirty="0">
                <a:latin typeface="Calibri"/>
              </a:rPr>
              <a:t>$1,000 increase</a:t>
            </a:r>
            <a:r>
              <a:rPr lang="en-US" sz="700" dirty="0">
                <a:latin typeface="Calibri"/>
              </a:rPr>
              <a:t> in the national gross median salary corresponds to a </a:t>
            </a:r>
            <a:r>
              <a:rPr lang="en-US" sz="700" b="1" dirty="0">
                <a:latin typeface="Calibri"/>
              </a:rPr>
              <a:t>$669.25 increase</a:t>
            </a:r>
            <a:r>
              <a:rPr lang="en-US" sz="700" dirty="0">
                <a:latin typeface="Calibri"/>
              </a:rPr>
              <a:t> in computing graduates' salaries.</a:t>
            </a:r>
          </a:p>
          <a:p>
            <a:pPr marL="285750" indent="-285750">
              <a:buChar char="•"/>
            </a:pPr>
            <a:endParaRPr lang="en-US" sz="800" dirty="0"/>
          </a:p>
          <a:p>
            <a:endParaRPr lang="en-US" dirty="0"/>
          </a:p>
        </p:txBody>
      </p:sp>
      <p:sp>
        <p:nvSpPr>
          <p:cNvPr id="9" name="TextBox 8">
            <a:extLst>
              <a:ext uri="{FF2B5EF4-FFF2-40B4-BE49-F238E27FC236}">
                <a16:creationId xmlns:a16="http://schemas.microsoft.com/office/drawing/2014/main" id="{C5F9B42C-5B00-29FC-DDE0-A3C9D2686B81}"/>
              </a:ext>
            </a:extLst>
          </p:cNvPr>
          <p:cNvSpPr txBox="1"/>
          <p:nvPr/>
        </p:nvSpPr>
        <p:spPr>
          <a:xfrm>
            <a:off x="76424" y="240324"/>
            <a:ext cx="3991455" cy="215444"/>
          </a:xfrm>
          <a:prstGeom prst="rect">
            <a:avLst/>
          </a:prstGeom>
          <a:noFill/>
        </p:spPr>
        <p:txBody>
          <a:bodyPr wrap="square" rtlCol="0">
            <a:spAutoFit/>
          </a:bodyPr>
          <a:lstStyle/>
          <a:p>
            <a:r>
              <a:rPr lang="en-SG" sz="800" b="1" i="1" u="sng" dirty="0">
                <a:latin typeface="Book Antiqua" panose="02040602050305030304" pitchFamily="18" charset="0"/>
              </a:rPr>
              <a:t>gross_monthly_median ~ inflation_rate + national_gross_monthly_median overall</a:t>
            </a:r>
          </a:p>
        </p:txBody>
      </p:sp>
      <p:sp>
        <p:nvSpPr>
          <p:cNvPr id="10" name="TextBox 9">
            <a:extLst>
              <a:ext uri="{FF2B5EF4-FFF2-40B4-BE49-F238E27FC236}">
                <a16:creationId xmlns:a16="http://schemas.microsoft.com/office/drawing/2014/main" id="{BEEB80ED-8A87-6F57-2EF2-C6C8633D7166}"/>
              </a:ext>
            </a:extLst>
          </p:cNvPr>
          <p:cNvSpPr txBox="1"/>
          <p:nvPr/>
        </p:nvSpPr>
        <p:spPr>
          <a:xfrm>
            <a:off x="4699977" y="252880"/>
            <a:ext cx="4287903" cy="215444"/>
          </a:xfrm>
          <a:prstGeom prst="rect">
            <a:avLst/>
          </a:prstGeom>
          <a:noFill/>
        </p:spPr>
        <p:txBody>
          <a:bodyPr wrap="square" rtlCol="0">
            <a:spAutoFit/>
          </a:bodyPr>
          <a:lstStyle/>
          <a:p>
            <a:r>
              <a:rPr lang="en-SG" sz="800" b="1" i="1" u="sng" dirty="0">
                <a:latin typeface="Book Antiqua" panose="02040602050305030304" pitchFamily="18" charset="0"/>
              </a:rPr>
              <a:t>employment_rate_overall ~ inflation_rate + national_gross_monthly_median overall</a:t>
            </a:r>
          </a:p>
        </p:txBody>
      </p:sp>
    </p:spTree>
    <p:extLst>
      <p:ext uri="{BB962C8B-B14F-4D97-AF65-F5344CB8AC3E}">
        <p14:creationId xmlns:p14="http://schemas.microsoft.com/office/powerpoint/2010/main" val="175250182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up of a logo&#10;&#10;AI-generated content may be incorrect.">
            <a:extLst>
              <a:ext uri="{FF2B5EF4-FFF2-40B4-BE49-F238E27FC236}">
                <a16:creationId xmlns:a16="http://schemas.microsoft.com/office/drawing/2014/main" id="{4ACC752C-5136-A6C9-7027-97DDC77041D7}"/>
              </a:ext>
            </a:extLst>
          </p:cNvPr>
          <p:cNvPicPr>
            <a:picLocks noChangeAspect="1"/>
          </p:cNvPicPr>
          <p:nvPr/>
        </p:nvPicPr>
        <p:blipFill>
          <a:blip r:embed="rId2"/>
          <a:stretch>
            <a:fillRect/>
          </a:stretch>
        </p:blipFill>
        <p:spPr>
          <a:xfrm>
            <a:off x="4495800" y="687416"/>
            <a:ext cx="5044424" cy="2294466"/>
          </a:xfrm>
          <a:prstGeom prst="rect">
            <a:avLst/>
          </a:prstGeom>
          <a:scene3d>
            <a:camera prst="perspectiveContrastingRightFacing"/>
            <a:lightRig rig="threePt" dir="t">
              <a:rot lat="0" lon="0" rev="1200000"/>
            </a:lightRig>
          </a:scene3d>
          <a:sp3d>
            <a:bevelT w="63500" h="25400"/>
          </a:sp3d>
        </p:spPr>
        <p:style>
          <a:lnRef idx="0">
            <a:schemeClr val="accent3"/>
          </a:lnRef>
          <a:fillRef idx="3">
            <a:schemeClr val="accent3"/>
          </a:fillRef>
          <a:effectRef idx="3">
            <a:schemeClr val="accent3"/>
          </a:effectRef>
          <a:fontRef idx="minor">
            <a:schemeClr val="lt1"/>
          </a:fontRef>
        </p:style>
      </p:pic>
      <p:sp>
        <p:nvSpPr>
          <p:cNvPr id="3" name="Title 2">
            <a:extLst>
              <a:ext uri="{FF2B5EF4-FFF2-40B4-BE49-F238E27FC236}">
                <a16:creationId xmlns:a16="http://schemas.microsoft.com/office/drawing/2014/main" id="{207F25B3-69CF-D74C-12DA-1A97166D0D4D}"/>
              </a:ext>
            </a:extLst>
          </p:cNvPr>
          <p:cNvSpPr>
            <a:spLocks noGrp="1"/>
          </p:cNvSpPr>
          <p:nvPr>
            <p:ph type="ctrTitle"/>
          </p:nvPr>
        </p:nvSpPr>
        <p:spPr>
          <a:xfrm>
            <a:off x="713225" y="2463395"/>
            <a:ext cx="3862500" cy="1385100"/>
          </a:xfrm>
        </p:spPr>
        <p:txBody>
          <a:bodyPr/>
          <a:lstStyle/>
          <a:p>
            <a:r>
              <a:rPr lang="en-SG" sz="3200" b="1">
                <a:latin typeface="Book Antiqua" panose="02040602050305030304" pitchFamily="18" charset="0"/>
              </a:rPr>
              <a:t>Data Visualisation With MatPlotLib &amp; seaborn</a:t>
            </a:r>
          </a:p>
        </p:txBody>
      </p:sp>
      <p:sp>
        <p:nvSpPr>
          <p:cNvPr id="4" name="Subtitle 3">
            <a:extLst>
              <a:ext uri="{FF2B5EF4-FFF2-40B4-BE49-F238E27FC236}">
                <a16:creationId xmlns:a16="http://schemas.microsoft.com/office/drawing/2014/main" id="{6B756400-3059-B52E-CC73-AF67A358EBA1}"/>
              </a:ext>
            </a:extLst>
          </p:cNvPr>
          <p:cNvSpPr>
            <a:spLocks noGrp="1"/>
          </p:cNvSpPr>
          <p:nvPr>
            <p:ph type="subTitle" idx="1"/>
          </p:nvPr>
        </p:nvSpPr>
        <p:spPr>
          <a:xfrm>
            <a:off x="589400" y="3848495"/>
            <a:ext cx="5163700" cy="405000"/>
          </a:xfrm>
        </p:spPr>
        <p:txBody>
          <a:bodyPr/>
          <a:lstStyle/>
          <a:p>
            <a:r>
              <a:rPr lang="en-SG" sz="1200"/>
              <a:t>Let’s Visualise Our Findings To Answer Our Research Question!</a:t>
            </a:r>
            <a:endParaRPr lang="en-SG"/>
          </a:p>
        </p:txBody>
      </p:sp>
      <p:pic>
        <p:nvPicPr>
          <p:cNvPr id="8" name="Graphic 7">
            <a:extLst>
              <a:ext uri="{FF2B5EF4-FFF2-40B4-BE49-F238E27FC236}">
                <a16:creationId xmlns:a16="http://schemas.microsoft.com/office/drawing/2014/main" id="{5FD33C78-12AA-9C6B-610A-B8FA6143674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89400" y="1269195"/>
            <a:ext cx="3288333" cy="789200"/>
          </a:xfrm>
          <a:prstGeom prst="rect">
            <a:avLst/>
          </a:prstGeom>
        </p:spPr>
      </p:pic>
    </p:spTree>
    <p:extLst>
      <p:ext uri="{BB962C8B-B14F-4D97-AF65-F5344CB8AC3E}">
        <p14:creationId xmlns:p14="http://schemas.microsoft.com/office/powerpoint/2010/main" val="87279330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3635C69-57ED-9267-E509-A896F44F7260}"/>
              </a:ext>
            </a:extLst>
          </p:cNvPr>
          <p:cNvSpPr/>
          <p:nvPr/>
        </p:nvSpPr>
        <p:spPr>
          <a:xfrm>
            <a:off x="6494051" y="2794418"/>
            <a:ext cx="2531111" cy="2013829"/>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SG"/>
          </a:p>
        </p:txBody>
      </p:sp>
      <p:sp>
        <p:nvSpPr>
          <p:cNvPr id="29" name="Rectangle 28">
            <a:extLst>
              <a:ext uri="{FF2B5EF4-FFF2-40B4-BE49-F238E27FC236}">
                <a16:creationId xmlns:a16="http://schemas.microsoft.com/office/drawing/2014/main" id="{E5C97A7E-F33E-D3D3-CD44-8608BCDFBB2F}"/>
              </a:ext>
            </a:extLst>
          </p:cNvPr>
          <p:cNvSpPr/>
          <p:nvPr/>
        </p:nvSpPr>
        <p:spPr>
          <a:xfrm>
            <a:off x="6011451" y="669604"/>
            <a:ext cx="3013711" cy="1939925"/>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SG"/>
          </a:p>
        </p:txBody>
      </p:sp>
      <p:sp>
        <p:nvSpPr>
          <p:cNvPr id="2" name="Title 1">
            <a:extLst>
              <a:ext uri="{FF2B5EF4-FFF2-40B4-BE49-F238E27FC236}">
                <a16:creationId xmlns:a16="http://schemas.microsoft.com/office/drawing/2014/main" id="{6C19322A-2C0F-65A8-A8AC-5AC7AA37DF97}"/>
              </a:ext>
            </a:extLst>
          </p:cNvPr>
          <p:cNvSpPr>
            <a:spLocks noGrp="1"/>
          </p:cNvSpPr>
          <p:nvPr>
            <p:ph type="title"/>
          </p:nvPr>
        </p:nvSpPr>
        <p:spPr>
          <a:xfrm>
            <a:off x="713250" y="120372"/>
            <a:ext cx="7717500" cy="453900"/>
          </a:xfrm>
        </p:spPr>
        <p:txBody>
          <a:bodyPr/>
          <a:lstStyle/>
          <a:p>
            <a:r>
              <a:rPr lang="en-SG" sz="2400">
                <a:latin typeface="Calibri" panose="020F0502020204030204" pitchFamily="34" charset="0"/>
                <a:ea typeface="Calibri" panose="020F0502020204030204" pitchFamily="34" charset="0"/>
                <a:cs typeface="Calibri" panose="020F0502020204030204" pitchFamily="34" charset="0"/>
              </a:rPr>
              <a:t>Data Visualisation: Pie Chart &amp; Bar Chart</a:t>
            </a:r>
          </a:p>
        </p:txBody>
      </p:sp>
      <p:sp>
        <p:nvSpPr>
          <p:cNvPr id="9" name="TextBox 8">
            <a:extLst>
              <a:ext uri="{FF2B5EF4-FFF2-40B4-BE49-F238E27FC236}">
                <a16:creationId xmlns:a16="http://schemas.microsoft.com/office/drawing/2014/main" id="{A3BFFEF0-D7C1-2292-760E-2EC0E161CF64}"/>
              </a:ext>
            </a:extLst>
          </p:cNvPr>
          <p:cNvSpPr txBox="1"/>
          <p:nvPr/>
        </p:nvSpPr>
        <p:spPr>
          <a:xfrm>
            <a:off x="5996886" y="667751"/>
            <a:ext cx="2830833" cy="200055"/>
          </a:xfrm>
          <a:prstGeom prst="rect">
            <a:avLst/>
          </a:prstGeom>
          <a:noFill/>
        </p:spPr>
        <p:txBody>
          <a:bodyPr wrap="square" rtlCol="0">
            <a:spAutoFit/>
          </a:bodyPr>
          <a:lstStyle/>
          <a:p>
            <a:r>
              <a:rPr lang="en-SG" sz="700" b="1" u="sng">
                <a:latin typeface="Book Antiqua" panose="02040602050305030304" pitchFamily="18" charset="0"/>
              </a:rPr>
              <a:t>Pie Chart Of University Distribution Of Computing Graduates</a:t>
            </a:r>
            <a:endParaRPr lang="en-SG" sz="700" b="1" u="sng">
              <a:solidFill>
                <a:schemeClr val="tx2"/>
              </a:solidFill>
              <a:latin typeface="Book Antiqua" panose="02040602050305030304" pitchFamily="18" charset="0"/>
            </a:endParaRPr>
          </a:p>
        </p:txBody>
      </p:sp>
      <p:sp>
        <p:nvSpPr>
          <p:cNvPr id="27" name="TextBox 26">
            <a:extLst>
              <a:ext uri="{FF2B5EF4-FFF2-40B4-BE49-F238E27FC236}">
                <a16:creationId xmlns:a16="http://schemas.microsoft.com/office/drawing/2014/main" id="{6AFDFEA6-BE60-29D1-AAD6-F16179E23AD0}"/>
              </a:ext>
            </a:extLst>
          </p:cNvPr>
          <p:cNvSpPr txBox="1"/>
          <p:nvPr/>
        </p:nvSpPr>
        <p:spPr>
          <a:xfrm>
            <a:off x="6006915" y="861022"/>
            <a:ext cx="3022781" cy="1815882"/>
          </a:xfrm>
          <a:prstGeom prst="rect">
            <a:avLst/>
          </a:prstGeom>
          <a:noFill/>
        </p:spPr>
        <p:txBody>
          <a:bodyPr wrap="square" lIns="91440" tIns="45720" rIns="91440" bIns="45720" anchor="t">
            <a:spAutoFit/>
          </a:bodyPr>
          <a:lstStyle/>
          <a:p>
            <a:pPr marL="285750" indent="-285750" algn="just">
              <a:buChar char="•"/>
            </a:pPr>
            <a:r>
              <a:rPr lang="en-US" sz="700" b="1">
                <a:latin typeface="Calibri" panose="020F0502020204030204" pitchFamily="34" charset="0"/>
                <a:ea typeface="Calibri" panose="020F0502020204030204" pitchFamily="34" charset="0"/>
                <a:cs typeface="Calibri" panose="020F0502020204030204" pitchFamily="34" charset="0"/>
              </a:rPr>
              <a:t>National University of Singapore (NUS) dominates</a:t>
            </a:r>
            <a:r>
              <a:rPr lang="en-US" sz="700">
                <a:latin typeface="Calibri" panose="020F0502020204030204" pitchFamily="34" charset="0"/>
                <a:ea typeface="Calibri" panose="020F0502020204030204" pitchFamily="34" charset="0"/>
                <a:cs typeface="Calibri" panose="020F0502020204030204" pitchFamily="34" charset="0"/>
              </a:rPr>
              <a:t> – With </a:t>
            </a:r>
            <a:r>
              <a:rPr lang="en-US" sz="700" b="1">
                <a:latin typeface="Calibri" panose="020F0502020204030204" pitchFamily="34" charset="0"/>
                <a:ea typeface="Calibri" panose="020F0502020204030204" pitchFamily="34" charset="0"/>
                <a:cs typeface="Calibri" panose="020F0502020204030204" pitchFamily="34" charset="0"/>
              </a:rPr>
              <a:t>30.4%</a:t>
            </a:r>
            <a:r>
              <a:rPr lang="en-US" sz="700">
                <a:latin typeface="Calibri" panose="020F0502020204030204" pitchFamily="34" charset="0"/>
                <a:ea typeface="Calibri" panose="020F0502020204030204" pitchFamily="34" charset="0"/>
                <a:cs typeface="Calibri" panose="020F0502020204030204" pitchFamily="34" charset="0"/>
              </a:rPr>
              <a:t> of computing graduates, NUS contributes the highest number of graduates in computing fields.</a:t>
            </a:r>
          </a:p>
          <a:p>
            <a:pPr marL="285750" indent="-285750" algn="just">
              <a:buChar char="•"/>
            </a:pPr>
            <a:r>
              <a:rPr lang="en-US" sz="700" b="1">
                <a:latin typeface="Calibri" panose="020F0502020204030204" pitchFamily="34" charset="0"/>
                <a:ea typeface="Calibri" panose="020F0502020204030204" pitchFamily="34" charset="0"/>
                <a:cs typeface="Calibri" panose="020F0502020204030204" pitchFamily="34" charset="0"/>
              </a:rPr>
              <a:t>Singapore Institute of Technology (SIT) is the second-largest contributor</a:t>
            </a:r>
            <a:r>
              <a:rPr lang="en-US" sz="700">
                <a:latin typeface="Calibri" panose="020F0502020204030204" pitchFamily="34" charset="0"/>
                <a:ea typeface="Calibri" panose="020F0502020204030204" pitchFamily="34" charset="0"/>
                <a:cs typeface="Calibri" panose="020F0502020204030204" pitchFamily="34" charset="0"/>
              </a:rPr>
              <a:t> – </a:t>
            </a:r>
            <a:r>
              <a:rPr lang="en-US" sz="700" b="1">
                <a:latin typeface="Calibri" panose="020F0502020204030204" pitchFamily="34" charset="0"/>
                <a:ea typeface="Calibri" panose="020F0502020204030204" pitchFamily="34" charset="0"/>
                <a:cs typeface="Calibri" panose="020F0502020204030204" pitchFamily="34" charset="0"/>
              </a:rPr>
              <a:t>26.8%</a:t>
            </a:r>
            <a:r>
              <a:rPr lang="en-US" sz="700">
                <a:latin typeface="Calibri" panose="020F0502020204030204" pitchFamily="34" charset="0"/>
                <a:ea typeface="Calibri" panose="020F0502020204030204" pitchFamily="34" charset="0"/>
                <a:cs typeface="Calibri" panose="020F0502020204030204" pitchFamily="34" charset="0"/>
              </a:rPr>
              <a:t> of computing graduates come from SIT, making it another significant institution for computing education.</a:t>
            </a:r>
          </a:p>
          <a:p>
            <a:pPr marL="285750" indent="-285750" algn="just">
              <a:buChar char="•"/>
            </a:pPr>
            <a:r>
              <a:rPr lang="en-US" sz="700" b="1">
                <a:latin typeface="Calibri" panose="020F0502020204030204" pitchFamily="34" charset="0"/>
                <a:ea typeface="Calibri" panose="020F0502020204030204" pitchFamily="34" charset="0"/>
                <a:cs typeface="Calibri" panose="020F0502020204030204" pitchFamily="34" charset="0"/>
              </a:rPr>
              <a:t>Nanyang Technological University (NTU) follows closely</a:t>
            </a:r>
            <a:r>
              <a:rPr lang="en-US" sz="700">
                <a:latin typeface="Calibri" panose="020F0502020204030204" pitchFamily="34" charset="0"/>
                <a:ea typeface="Calibri" panose="020F0502020204030204" pitchFamily="34" charset="0"/>
                <a:cs typeface="Calibri" panose="020F0502020204030204" pitchFamily="34" charset="0"/>
              </a:rPr>
              <a:t> – With </a:t>
            </a:r>
            <a:r>
              <a:rPr lang="en-US" sz="700" b="1">
                <a:latin typeface="Calibri" panose="020F0502020204030204" pitchFamily="34" charset="0"/>
                <a:ea typeface="Calibri" panose="020F0502020204030204" pitchFamily="34" charset="0"/>
                <a:cs typeface="Calibri" panose="020F0502020204030204" pitchFamily="34" charset="0"/>
              </a:rPr>
              <a:t>22.5%</a:t>
            </a:r>
            <a:r>
              <a:rPr lang="en-US" sz="700">
                <a:latin typeface="Calibri" panose="020F0502020204030204" pitchFamily="34" charset="0"/>
                <a:ea typeface="Calibri" panose="020F0502020204030204" pitchFamily="34" charset="0"/>
                <a:cs typeface="Calibri" panose="020F0502020204030204" pitchFamily="34" charset="0"/>
              </a:rPr>
              <a:t>, NTU plays an essential role in producing computing graduates.</a:t>
            </a:r>
          </a:p>
          <a:p>
            <a:pPr marL="285750" indent="-285750" algn="just">
              <a:buChar char="•"/>
            </a:pPr>
            <a:r>
              <a:rPr lang="en-US" sz="700" b="1">
                <a:latin typeface="Calibri" panose="020F0502020204030204" pitchFamily="34" charset="0"/>
                <a:ea typeface="Calibri" panose="020F0502020204030204" pitchFamily="34" charset="0"/>
                <a:cs typeface="Calibri" panose="020F0502020204030204" pitchFamily="34" charset="0"/>
              </a:rPr>
              <a:t>Singapore Management University (SMU) has a moderate contribution</a:t>
            </a:r>
            <a:r>
              <a:rPr lang="en-US" sz="700">
                <a:latin typeface="Calibri" panose="020F0502020204030204" pitchFamily="34" charset="0"/>
                <a:ea typeface="Calibri" panose="020F0502020204030204" pitchFamily="34" charset="0"/>
                <a:cs typeface="Calibri" panose="020F0502020204030204" pitchFamily="34" charset="0"/>
              </a:rPr>
              <a:t> – </a:t>
            </a:r>
            <a:r>
              <a:rPr lang="en-US" sz="700" b="1">
                <a:latin typeface="Calibri" panose="020F0502020204030204" pitchFamily="34" charset="0"/>
                <a:ea typeface="Calibri" panose="020F0502020204030204" pitchFamily="34" charset="0"/>
                <a:cs typeface="Calibri" panose="020F0502020204030204" pitchFamily="34" charset="0"/>
              </a:rPr>
              <a:t>14.5%</a:t>
            </a:r>
            <a:r>
              <a:rPr lang="en-US" sz="700">
                <a:latin typeface="Calibri" panose="020F0502020204030204" pitchFamily="34" charset="0"/>
                <a:ea typeface="Calibri" panose="020F0502020204030204" pitchFamily="34" charset="0"/>
                <a:cs typeface="Calibri" panose="020F0502020204030204" pitchFamily="34" charset="0"/>
              </a:rPr>
              <a:t> of graduates come from SMU, suggesting a smaller computing program than the top three universities.</a:t>
            </a:r>
          </a:p>
          <a:p>
            <a:pPr marL="285750" indent="-285750" algn="just">
              <a:buChar char="•"/>
            </a:pPr>
            <a:r>
              <a:rPr lang="en-US" sz="700" b="1">
                <a:latin typeface="Calibri" panose="020F0502020204030204" pitchFamily="34" charset="0"/>
                <a:ea typeface="Calibri" panose="020F0502020204030204" pitchFamily="34" charset="0"/>
                <a:cs typeface="Calibri" panose="020F0502020204030204" pitchFamily="34" charset="0"/>
              </a:rPr>
              <a:t>Singapore University of Technology and Design (SUTD) has the smallest share</a:t>
            </a:r>
            <a:r>
              <a:rPr lang="en-US" sz="700">
                <a:latin typeface="Calibri" panose="020F0502020204030204" pitchFamily="34" charset="0"/>
                <a:ea typeface="Calibri" panose="020F0502020204030204" pitchFamily="34" charset="0"/>
                <a:cs typeface="Calibri" panose="020F0502020204030204" pitchFamily="34" charset="0"/>
              </a:rPr>
              <a:t> – At </a:t>
            </a:r>
            <a:r>
              <a:rPr lang="en-US" sz="700" b="1">
                <a:latin typeface="Calibri" panose="020F0502020204030204" pitchFamily="34" charset="0"/>
                <a:ea typeface="Calibri" panose="020F0502020204030204" pitchFamily="34" charset="0"/>
                <a:cs typeface="Calibri" panose="020F0502020204030204" pitchFamily="34" charset="0"/>
              </a:rPr>
              <a:t>5.8%</a:t>
            </a:r>
            <a:r>
              <a:rPr lang="en-US" sz="700">
                <a:latin typeface="Calibri" panose="020F0502020204030204" pitchFamily="34" charset="0"/>
                <a:ea typeface="Calibri" panose="020F0502020204030204" pitchFamily="34" charset="0"/>
                <a:cs typeface="Calibri" panose="020F0502020204030204" pitchFamily="34" charset="0"/>
              </a:rPr>
              <a:t>, SUTD produces the least computing graduates, likely due to its focus on a more specialized curriculum.</a:t>
            </a:r>
          </a:p>
          <a:p>
            <a:pPr marL="285750" indent="-285750" algn="just">
              <a:buChar char="•"/>
            </a:pPr>
            <a:endParaRPr lang="en-US" sz="700">
              <a:latin typeface="Calibri" panose="020F0502020204030204" pitchFamily="34" charset="0"/>
              <a:ea typeface="Calibri" panose="020F0502020204030204" pitchFamily="34" charset="0"/>
              <a:cs typeface="Calibri" panose="020F0502020204030204" pitchFamily="34" charset="0"/>
            </a:endParaRPr>
          </a:p>
          <a:p>
            <a:pPr algn="just"/>
            <a:endParaRPr lang="en-US" sz="700">
              <a:latin typeface="Calibri" panose="020F0502020204030204" pitchFamily="34" charset="0"/>
              <a:ea typeface="Calibri" panose="020F0502020204030204" pitchFamily="34" charset="0"/>
              <a:cs typeface="Calibri" panose="020F0502020204030204" pitchFamily="34" charset="0"/>
            </a:endParaRPr>
          </a:p>
        </p:txBody>
      </p:sp>
      <p:sp>
        <p:nvSpPr>
          <p:cNvPr id="46" name="TextBox 45">
            <a:extLst>
              <a:ext uri="{FF2B5EF4-FFF2-40B4-BE49-F238E27FC236}">
                <a16:creationId xmlns:a16="http://schemas.microsoft.com/office/drawing/2014/main" id="{ABA6FB3D-26E2-A016-656D-5ABE2AA94BA8}"/>
              </a:ext>
            </a:extLst>
          </p:cNvPr>
          <p:cNvSpPr txBox="1"/>
          <p:nvPr/>
        </p:nvSpPr>
        <p:spPr>
          <a:xfrm>
            <a:off x="6501884" y="3112734"/>
            <a:ext cx="2427263" cy="1692771"/>
          </a:xfrm>
          <a:prstGeom prst="rect">
            <a:avLst/>
          </a:prstGeom>
          <a:noFill/>
        </p:spPr>
        <p:txBody>
          <a:bodyPr wrap="square" lIns="91440" tIns="45720" rIns="91440" bIns="45720" anchor="t">
            <a:spAutoFit/>
          </a:bodyPr>
          <a:lstStyle/>
          <a:p>
            <a:pPr>
              <a:buFont typeface="Arial" panose="020B0604020202020204" pitchFamily="34" charset="0"/>
              <a:buChar char="•"/>
            </a:pPr>
            <a:r>
              <a:rPr lang="en-US" sz="800" b="1" dirty="0">
                <a:latin typeface="Calibri" panose="020F0502020204030204" pitchFamily="34" charset="0"/>
                <a:ea typeface="Calibri" panose="020F0502020204030204" pitchFamily="34" charset="0"/>
                <a:cs typeface="Calibri" panose="020F0502020204030204" pitchFamily="34" charset="0"/>
              </a:rPr>
              <a:t>NUS leads</a:t>
            </a:r>
            <a:r>
              <a:rPr lang="en-US" sz="800" dirty="0">
                <a:latin typeface="Calibri" panose="020F0502020204030204" pitchFamily="34" charset="0"/>
                <a:ea typeface="Calibri" panose="020F0502020204030204" pitchFamily="34" charset="0"/>
                <a:cs typeface="Calibri" panose="020F0502020204030204" pitchFamily="34" charset="0"/>
              </a:rPr>
              <a:t> with </a:t>
            </a:r>
            <a:r>
              <a:rPr lang="en-US" sz="800" b="1" dirty="0">
                <a:latin typeface="Calibri" panose="020F0502020204030204" pitchFamily="34" charset="0"/>
                <a:ea typeface="Calibri" panose="020F0502020204030204" pitchFamily="34" charset="0"/>
                <a:cs typeface="Calibri" panose="020F0502020204030204" pitchFamily="34" charset="0"/>
              </a:rPr>
              <a:t>30.4%</a:t>
            </a:r>
            <a:r>
              <a:rPr lang="en-US" sz="800" dirty="0">
                <a:latin typeface="Calibri" panose="020F0502020204030204" pitchFamily="34" charset="0"/>
                <a:ea typeface="Calibri" panose="020F0502020204030204" pitchFamily="34" charset="0"/>
                <a:cs typeface="Calibri" panose="020F0502020204030204" pitchFamily="34" charset="0"/>
              </a:rPr>
              <a:t> of computing graduates, followed by </a:t>
            </a:r>
            <a:r>
              <a:rPr lang="en-US" sz="800" b="1" dirty="0">
                <a:latin typeface="Calibri" panose="020F0502020204030204" pitchFamily="34" charset="0"/>
                <a:ea typeface="Calibri" panose="020F0502020204030204" pitchFamily="34" charset="0"/>
                <a:cs typeface="Calibri" panose="020F0502020204030204" pitchFamily="34" charset="0"/>
              </a:rPr>
              <a:t>SIT (26.8%)</a:t>
            </a:r>
            <a:r>
              <a:rPr lang="en-US" sz="800" dirty="0">
                <a:latin typeface="Calibri" panose="020F0502020204030204" pitchFamily="34" charset="0"/>
                <a:ea typeface="Calibri" panose="020F0502020204030204" pitchFamily="34" charset="0"/>
                <a:cs typeface="Calibri" panose="020F0502020204030204" pitchFamily="34" charset="0"/>
              </a:rPr>
              <a:t> and </a:t>
            </a:r>
            <a:r>
              <a:rPr lang="en-US" sz="800" b="1" dirty="0">
                <a:latin typeface="Calibri" panose="020F0502020204030204" pitchFamily="34" charset="0"/>
                <a:ea typeface="Calibri" panose="020F0502020204030204" pitchFamily="34" charset="0"/>
                <a:cs typeface="Calibri" panose="020F0502020204030204" pitchFamily="34" charset="0"/>
              </a:rPr>
              <a:t>NTU (22.5%)</a:t>
            </a:r>
            <a:r>
              <a:rPr lang="en-US" sz="800" dirty="0">
                <a:latin typeface="Calibri" panose="020F0502020204030204" pitchFamily="34" charset="0"/>
                <a:ea typeface="Calibri" panose="020F0502020204030204" pitchFamily="34" charset="0"/>
                <a:cs typeface="Calibri" panose="020F0502020204030204" pitchFamily="34" charset="0"/>
              </a:rPr>
              <a:t>, showing the key institutions shaping the workforce.</a:t>
            </a:r>
          </a:p>
          <a:p>
            <a:pPr>
              <a:buFont typeface="Arial" panose="020B0604020202020204" pitchFamily="34" charset="0"/>
              <a:buChar char="•"/>
            </a:pPr>
            <a:r>
              <a:rPr lang="en-US" sz="800" b="1" dirty="0">
                <a:latin typeface="Calibri" panose="020F0502020204030204" pitchFamily="34" charset="0"/>
                <a:ea typeface="Calibri" panose="020F0502020204030204" pitchFamily="34" charset="0"/>
                <a:cs typeface="Calibri" panose="020F0502020204030204" pitchFamily="34" charset="0"/>
              </a:rPr>
              <a:t>SMU (14.5%)</a:t>
            </a:r>
            <a:r>
              <a:rPr lang="en-US" sz="800" dirty="0">
                <a:latin typeface="Calibri" panose="020F0502020204030204" pitchFamily="34" charset="0"/>
                <a:ea typeface="Calibri" panose="020F0502020204030204" pitchFamily="34" charset="0"/>
                <a:cs typeface="Calibri" panose="020F0502020204030204" pitchFamily="34" charset="0"/>
              </a:rPr>
              <a:t> and </a:t>
            </a:r>
            <a:r>
              <a:rPr lang="en-US" sz="800" b="1" dirty="0">
                <a:latin typeface="Calibri" panose="020F0502020204030204" pitchFamily="34" charset="0"/>
                <a:ea typeface="Calibri" panose="020F0502020204030204" pitchFamily="34" charset="0"/>
                <a:cs typeface="Calibri" panose="020F0502020204030204" pitchFamily="34" charset="0"/>
              </a:rPr>
              <a:t>SUTD (5.8%)</a:t>
            </a:r>
            <a:r>
              <a:rPr lang="en-US" sz="800" dirty="0">
                <a:latin typeface="Calibri" panose="020F0502020204030204" pitchFamily="34" charset="0"/>
                <a:ea typeface="Calibri" panose="020F0502020204030204" pitchFamily="34" charset="0"/>
                <a:cs typeface="Calibri" panose="020F0502020204030204" pitchFamily="34" charset="0"/>
              </a:rPr>
              <a:t> contribute smaller shares, likely due to </a:t>
            </a:r>
            <a:r>
              <a:rPr lang="en-US" sz="800" dirty="0" err="1">
                <a:latin typeface="Calibri" panose="020F0502020204030204" pitchFamily="34" charset="0"/>
                <a:ea typeface="Calibri" panose="020F0502020204030204" pitchFamily="34" charset="0"/>
                <a:cs typeface="Calibri" panose="020F0502020204030204" pitchFamily="34" charset="0"/>
              </a:rPr>
              <a:t>programme</a:t>
            </a:r>
            <a:r>
              <a:rPr lang="en-US" sz="800" dirty="0">
                <a:latin typeface="Calibri" panose="020F0502020204030204" pitchFamily="34" charset="0"/>
                <a:ea typeface="Calibri" panose="020F0502020204030204" pitchFamily="34" charset="0"/>
                <a:cs typeface="Calibri" panose="020F0502020204030204" pitchFamily="34" charset="0"/>
              </a:rPr>
              <a:t> focus.</a:t>
            </a:r>
          </a:p>
          <a:p>
            <a:endParaRPr lang="en-US" sz="800" dirty="0">
              <a:latin typeface="Calibri" panose="020F0502020204030204" pitchFamily="34" charset="0"/>
              <a:ea typeface="Calibri" panose="020F0502020204030204" pitchFamily="34" charset="0"/>
              <a:cs typeface="Calibri" panose="020F0502020204030204" pitchFamily="34" charset="0"/>
            </a:endParaRPr>
          </a:p>
          <a:p>
            <a:r>
              <a:rPr lang="en-US" sz="800" b="1" u="sng" dirty="0">
                <a:latin typeface="Calibri" panose="020F0502020204030204" pitchFamily="34" charset="0"/>
                <a:ea typeface="Calibri" panose="020F0502020204030204" pitchFamily="34" charset="0"/>
                <a:cs typeface="Calibri" panose="020F0502020204030204" pitchFamily="34" charset="0"/>
              </a:rPr>
              <a:t>How This Answers Our Research Question</a:t>
            </a:r>
          </a:p>
          <a:p>
            <a:pPr>
              <a:buFont typeface="Arial" panose="020B0604020202020204" pitchFamily="34" charset="0"/>
              <a:buChar char="•"/>
            </a:pPr>
            <a:r>
              <a:rPr lang="en-US" sz="800" dirty="0">
                <a:latin typeface="Calibri" panose="020F0502020204030204" pitchFamily="34" charset="0"/>
                <a:ea typeface="Calibri" panose="020F0502020204030204" pitchFamily="34" charset="0"/>
                <a:cs typeface="Calibri" panose="020F0502020204030204" pitchFamily="34" charset="0"/>
              </a:rPr>
              <a:t>Understanding </a:t>
            </a:r>
            <a:r>
              <a:rPr lang="en-US" sz="800" b="1" dirty="0">
                <a:latin typeface="Calibri" panose="020F0502020204030204" pitchFamily="34" charset="0"/>
                <a:ea typeface="Calibri" panose="020F0502020204030204" pitchFamily="34" charset="0"/>
                <a:cs typeface="Calibri" panose="020F0502020204030204" pitchFamily="34" charset="0"/>
              </a:rPr>
              <a:t>graduate distribution</a:t>
            </a:r>
            <a:r>
              <a:rPr lang="en-US" sz="800" dirty="0">
                <a:latin typeface="Calibri" panose="020F0502020204030204" pitchFamily="34" charset="0"/>
                <a:ea typeface="Calibri" panose="020F0502020204030204" pitchFamily="34" charset="0"/>
                <a:cs typeface="Calibri" panose="020F0502020204030204" pitchFamily="34" charset="0"/>
              </a:rPr>
              <a:t> helps analyse how employment rates and salaries vary across institutions.</a:t>
            </a:r>
          </a:p>
          <a:p>
            <a:pPr>
              <a:buFont typeface="Arial" panose="020B0604020202020204" pitchFamily="34" charset="0"/>
              <a:buChar char="•"/>
            </a:pPr>
            <a:r>
              <a:rPr lang="en-US" sz="800" dirty="0">
                <a:latin typeface="Calibri" panose="020F0502020204030204" pitchFamily="34" charset="0"/>
                <a:ea typeface="Calibri" panose="020F0502020204030204" pitchFamily="34" charset="0"/>
                <a:cs typeface="Calibri" panose="020F0502020204030204" pitchFamily="34" charset="0"/>
              </a:rPr>
              <a:t>Links </a:t>
            </a:r>
            <a:r>
              <a:rPr lang="en-US" sz="800" b="1" dirty="0">
                <a:latin typeface="Calibri" panose="020F0502020204030204" pitchFamily="34" charset="0"/>
                <a:ea typeface="Calibri" panose="020F0502020204030204" pitchFamily="34" charset="0"/>
                <a:cs typeface="Calibri" panose="020F0502020204030204" pitchFamily="34" charset="0"/>
              </a:rPr>
              <a:t>inflation</a:t>
            </a:r>
            <a:r>
              <a:rPr lang="en-US" sz="800" dirty="0">
                <a:latin typeface="Calibri" panose="020F0502020204030204" pitchFamily="34" charset="0"/>
                <a:ea typeface="Calibri" panose="020F0502020204030204" pitchFamily="34" charset="0"/>
                <a:cs typeface="Calibri" panose="020F0502020204030204" pitchFamily="34" charset="0"/>
              </a:rPr>
              <a:t> and </a:t>
            </a:r>
            <a:r>
              <a:rPr lang="en-US" sz="800" b="1" dirty="0">
                <a:latin typeface="Calibri" panose="020F0502020204030204" pitchFamily="34" charset="0"/>
                <a:ea typeface="Calibri" panose="020F0502020204030204" pitchFamily="34" charset="0"/>
                <a:cs typeface="Calibri" panose="020F0502020204030204" pitchFamily="34" charset="0"/>
              </a:rPr>
              <a:t>national income</a:t>
            </a:r>
            <a:r>
              <a:rPr lang="en-US" sz="800" dirty="0">
                <a:latin typeface="Calibri" panose="020F0502020204030204" pitchFamily="34" charset="0"/>
                <a:ea typeface="Calibri" panose="020F0502020204030204" pitchFamily="34" charset="0"/>
                <a:cs typeface="Calibri" panose="020F0502020204030204" pitchFamily="34" charset="0"/>
              </a:rPr>
              <a:t> to </a:t>
            </a:r>
            <a:r>
              <a:rPr lang="en-US" sz="800" b="1" dirty="0">
                <a:latin typeface="Calibri" panose="020F0502020204030204" pitchFamily="34" charset="0"/>
                <a:ea typeface="Calibri" panose="020F0502020204030204" pitchFamily="34" charset="0"/>
                <a:cs typeface="Calibri" panose="020F0502020204030204" pitchFamily="34" charset="0"/>
              </a:rPr>
              <a:t>university-level employment trends</a:t>
            </a:r>
            <a:r>
              <a:rPr lang="en-US" sz="800" dirty="0">
                <a:latin typeface="Calibri" panose="020F0502020204030204" pitchFamily="34" charset="0"/>
                <a:ea typeface="Calibri" panose="020F0502020204030204" pitchFamily="34" charset="0"/>
                <a:cs typeface="Calibri" panose="020F0502020204030204" pitchFamily="34" charset="0"/>
              </a:rPr>
              <a:t>, showing how economic factors affect graduate salaries and job prospects.</a:t>
            </a:r>
          </a:p>
        </p:txBody>
      </p:sp>
      <p:pic>
        <p:nvPicPr>
          <p:cNvPr id="3" name="Picture 2" descr="A pie chart with different colored circles&#10;&#10;AI-generated content may be incorrect.">
            <a:extLst>
              <a:ext uri="{FF2B5EF4-FFF2-40B4-BE49-F238E27FC236}">
                <a16:creationId xmlns:a16="http://schemas.microsoft.com/office/drawing/2014/main" id="{AB695B92-8C17-BF44-20A4-BCACD938909F}"/>
              </a:ext>
            </a:extLst>
          </p:cNvPr>
          <p:cNvPicPr>
            <a:picLocks noChangeAspect="1"/>
          </p:cNvPicPr>
          <p:nvPr/>
        </p:nvPicPr>
        <p:blipFill>
          <a:blip r:embed="rId2"/>
          <a:stretch>
            <a:fillRect/>
          </a:stretch>
        </p:blipFill>
        <p:spPr>
          <a:xfrm>
            <a:off x="3392978" y="667752"/>
            <a:ext cx="2535381" cy="1945582"/>
          </a:xfrm>
          <a:prstGeom prst="rect">
            <a:avLst/>
          </a:prstGeom>
          <a:ln>
            <a:noFill/>
          </a:ln>
          <a:effectLst>
            <a:outerShdw blurRad="292100" dist="139700" dir="2700000" algn="tl" rotWithShape="0">
              <a:srgbClr val="333333">
                <a:alpha val="65000"/>
              </a:srgbClr>
            </a:outerShdw>
          </a:effectLst>
        </p:spPr>
      </p:pic>
      <p:pic>
        <p:nvPicPr>
          <p:cNvPr id="5" name="Picture 4" descr="A computer screen shot of a program code&#10;&#10;AI-generated content may be incorrect.">
            <a:extLst>
              <a:ext uri="{FF2B5EF4-FFF2-40B4-BE49-F238E27FC236}">
                <a16:creationId xmlns:a16="http://schemas.microsoft.com/office/drawing/2014/main" id="{AF2D12E2-7299-00D3-0263-439D43E32B3F}"/>
              </a:ext>
            </a:extLst>
          </p:cNvPr>
          <p:cNvPicPr>
            <a:picLocks noChangeAspect="1"/>
          </p:cNvPicPr>
          <p:nvPr/>
        </p:nvPicPr>
        <p:blipFill>
          <a:blip r:embed="rId3"/>
          <a:stretch>
            <a:fillRect/>
          </a:stretch>
        </p:blipFill>
        <p:spPr>
          <a:xfrm>
            <a:off x="295824" y="669604"/>
            <a:ext cx="3011715" cy="1939925"/>
          </a:xfrm>
          <a:prstGeom prst="rect">
            <a:avLst/>
          </a:prstGeom>
          <a:ln>
            <a:noFill/>
          </a:ln>
          <a:effectLst>
            <a:outerShdw blurRad="190500" algn="tl" rotWithShape="0">
              <a:srgbClr val="000000">
                <a:alpha val="70000"/>
              </a:srgbClr>
            </a:outerShdw>
          </a:effectLst>
        </p:spPr>
      </p:pic>
      <p:pic>
        <p:nvPicPr>
          <p:cNvPr id="7" name="Picture 6">
            <a:extLst>
              <a:ext uri="{FF2B5EF4-FFF2-40B4-BE49-F238E27FC236}">
                <a16:creationId xmlns:a16="http://schemas.microsoft.com/office/drawing/2014/main" id="{6C42E9FB-B620-1DF3-5D7A-AFB05D4676F1}"/>
              </a:ext>
            </a:extLst>
          </p:cNvPr>
          <p:cNvPicPr>
            <a:picLocks noChangeAspect="1"/>
          </p:cNvPicPr>
          <p:nvPr/>
        </p:nvPicPr>
        <p:blipFill>
          <a:blip r:embed="rId4"/>
          <a:stretch>
            <a:fillRect/>
          </a:stretch>
        </p:blipFill>
        <p:spPr>
          <a:xfrm>
            <a:off x="3392979" y="2800947"/>
            <a:ext cx="3011715" cy="2007736"/>
          </a:xfrm>
          <a:prstGeom prst="rect">
            <a:avLst/>
          </a:prstGeom>
          <a:ln>
            <a:noFill/>
          </a:ln>
          <a:effectLst>
            <a:outerShdw blurRad="292100" dist="139700" dir="2700000" algn="tl" rotWithShape="0">
              <a:srgbClr val="333333">
                <a:alpha val="65000"/>
              </a:srgbClr>
            </a:outerShdw>
          </a:effectLst>
        </p:spPr>
      </p:pic>
      <p:pic>
        <p:nvPicPr>
          <p:cNvPr id="10" name="Picture 9" descr="A screen shot of a computer program&#10;&#10;AI-generated content may be incorrect.">
            <a:extLst>
              <a:ext uri="{FF2B5EF4-FFF2-40B4-BE49-F238E27FC236}">
                <a16:creationId xmlns:a16="http://schemas.microsoft.com/office/drawing/2014/main" id="{0AAA6903-DB60-0472-B941-3BF891C84C6F}"/>
              </a:ext>
            </a:extLst>
          </p:cNvPr>
          <p:cNvPicPr>
            <a:picLocks noChangeAspect="1"/>
          </p:cNvPicPr>
          <p:nvPr/>
        </p:nvPicPr>
        <p:blipFill>
          <a:blip r:embed="rId5"/>
          <a:stretch>
            <a:fillRect/>
          </a:stretch>
        </p:blipFill>
        <p:spPr>
          <a:xfrm>
            <a:off x="320051" y="2800947"/>
            <a:ext cx="2983571" cy="2013830"/>
          </a:xfrm>
          <a:prstGeom prst="rect">
            <a:avLst/>
          </a:prstGeom>
          <a:ln>
            <a:noFill/>
          </a:ln>
          <a:effectLst>
            <a:outerShdw blurRad="190500" algn="tl" rotWithShape="0">
              <a:srgbClr val="000000">
                <a:alpha val="70000"/>
              </a:srgbClr>
            </a:outerShdw>
          </a:effectLst>
        </p:spPr>
      </p:pic>
      <p:sp>
        <p:nvSpPr>
          <p:cNvPr id="4" name="TextBox 3">
            <a:extLst>
              <a:ext uri="{FF2B5EF4-FFF2-40B4-BE49-F238E27FC236}">
                <a16:creationId xmlns:a16="http://schemas.microsoft.com/office/drawing/2014/main" id="{D736FC53-9446-46FE-F249-693BA8224F32}"/>
              </a:ext>
            </a:extLst>
          </p:cNvPr>
          <p:cNvSpPr txBox="1"/>
          <p:nvPr/>
        </p:nvSpPr>
        <p:spPr>
          <a:xfrm>
            <a:off x="980430" y="488139"/>
            <a:ext cx="2830833" cy="200055"/>
          </a:xfrm>
          <a:prstGeom prst="rect">
            <a:avLst/>
          </a:prstGeom>
          <a:noFill/>
        </p:spPr>
        <p:txBody>
          <a:bodyPr wrap="square" rtlCol="0">
            <a:spAutoFit/>
          </a:bodyPr>
          <a:lstStyle/>
          <a:p>
            <a:r>
              <a:rPr lang="en-SG" sz="700" b="1" u="sng">
                <a:solidFill>
                  <a:schemeClr val="tx2"/>
                </a:solidFill>
                <a:latin typeface="Book Antiqua" panose="02040602050305030304" pitchFamily="18" charset="0"/>
              </a:rPr>
              <a:t>Code to plot out the Pie Chart!</a:t>
            </a:r>
          </a:p>
        </p:txBody>
      </p:sp>
      <p:sp>
        <p:nvSpPr>
          <p:cNvPr id="8" name="TextBox 7">
            <a:extLst>
              <a:ext uri="{FF2B5EF4-FFF2-40B4-BE49-F238E27FC236}">
                <a16:creationId xmlns:a16="http://schemas.microsoft.com/office/drawing/2014/main" id="{C37340CE-EBF1-3217-52B9-3A3A1CC22FC6}"/>
              </a:ext>
            </a:extLst>
          </p:cNvPr>
          <p:cNvSpPr txBox="1"/>
          <p:nvPr/>
        </p:nvSpPr>
        <p:spPr>
          <a:xfrm>
            <a:off x="6494051" y="2780315"/>
            <a:ext cx="2649949" cy="338554"/>
          </a:xfrm>
          <a:prstGeom prst="rect">
            <a:avLst/>
          </a:prstGeom>
          <a:noFill/>
        </p:spPr>
        <p:txBody>
          <a:bodyPr wrap="square" rtlCol="0">
            <a:spAutoFit/>
          </a:bodyPr>
          <a:lstStyle/>
          <a:p>
            <a:r>
              <a:rPr lang="en-SG" sz="800" b="1" u="sng">
                <a:latin typeface="Calibri" panose="020F0502020204030204" pitchFamily="34" charset="0"/>
                <a:ea typeface="Calibri" panose="020F0502020204030204" pitchFamily="34" charset="0"/>
                <a:cs typeface="Calibri" panose="020F0502020204030204" pitchFamily="34" charset="0"/>
              </a:rPr>
              <a:t>Bar Chart Of Impact Of Inflation Rate On Gross Monthly Median Salary</a:t>
            </a:r>
            <a:endParaRPr lang="en-SG" sz="800" b="1" u="sng">
              <a:solidFill>
                <a:schemeClr val="tx2"/>
              </a:solidFill>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2465082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0A441C7-07E4-3764-56CD-DD09A0BCEC2E}"/>
              </a:ext>
            </a:extLst>
          </p:cNvPr>
          <p:cNvSpPr/>
          <p:nvPr/>
        </p:nvSpPr>
        <p:spPr>
          <a:xfrm>
            <a:off x="300492" y="2784090"/>
            <a:ext cx="8383114" cy="217736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7" name="Rectangle 6">
            <a:extLst>
              <a:ext uri="{FF2B5EF4-FFF2-40B4-BE49-F238E27FC236}">
                <a16:creationId xmlns:a16="http://schemas.microsoft.com/office/drawing/2014/main" id="{106CB5A1-E20A-E047-2982-F3BB1748E96B}"/>
              </a:ext>
            </a:extLst>
          </p:cNvPr>
          <p:cNvSpPr/>
          <p:nvPr/>
        </p:nvSpPr>
        <p:spPr>
          <a:xfrm>
            <a:off x="309563" y="649067"/>
            <a:ext cx="8372801" cy="2189967"/>
          </a:xfrm>
          <a:prstGeom prst="rect">
            <a:avLst/>
          </a:prstGeom>
          <a:solidFill>
            <a:srgbClr val="CCCCFF"/>
          </a:soli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en-SG"/>
          </a:p>
        </p:txBody>
      </p:sp>
      <p:sp>
        <p:nvSpPr>
          <p:cNvPr id="2" name="Title 1">
            <a:extLst>
              <a:ext uri="{FF2B5EF4-FFF2-40B4-BE49-F238E27FC236}">
                <a16:creationId xmlns:a16="http://schemas.microsoft.com/office/drawing/2014/main" id="{D66BF1CF-5BA5-808C-34E8-9ED628116626}"/>
              </a:ext>
            </a:extLst>
          </p:cNvPr>
          <p:cNvSpPr>
            <a:spLocks noGrp="1"/>
          </p:cNvSpPr>
          <p:nvPr>
            <p:ph type="title"/>
          </p:nvPr>
        </p:nvSpPr>
        <p:spPr>
          <a:xfrm>
            <a:off x="710815" y="66401"/>
            <a:ext cx="7717500" cy="453900"/>
          </a:xfrm>
        </p:spPr>
        <p:txBody>
          <a:bodyPr/>
          <a:lstStyle/>
          <a:p>
            <a:r>
              <a:rPr lang="en-SG" sz="2000">
                <a:latin typeface="Calibri" panose="020F0502020204030204" pitchFamily="34" charset="0"/>
                <a:ea typeface="Calibri" panose="020F0502020204030204" pitchFamily="34" charset="0"/>
                <a:cs typeface="Calibri" panose="020F0502020204030204" pitchFamily="34" charset="0"/>
              </a:rPr>
              <a:t>Data Visualisation: Line Charts (Trends &amp; Correlations)</a:t>
            </a:r>
          </a:p>
        </p:txBody>
      </p:sp>
      <p:sp>
        <p:nvSpPr>
          <p:cNvPr id="20" name="TextBox 19">
            <a:extLst>
              <a:ext uri="{FF2B5EF4-FFF2-40B4-BE49-F238E27FC236}">
                <a16:creationId xmlns:a16="http://schemas.microsoft.com/office/drawing/2014/main" id="{E0466575-33D0-60CB-D996-F86F6E121DAB}"/>
              </a:ext>
            </a:extLst>
          </p:cNvPr>
          <p:cNvSpPr txBox="1"/>
          <p:nvPr/>
        </p:nvSpPr>
        <p:spPr>
          <a:xfrm>
            <a:off x="291422" y="442716"/>
            <a:ext cx="4511584" cy="215444"/>
          </a:xfrm>
          <a:prstGeom prst="rect">
            <a:avLst/>
          </a:prstGeom>
          <a:solidFill>
            <a:srgbClr val="CCCCFF"/>
          </a:solidFill>
        </p:spPr>
        <p:txBody>
          <a:bodyPr wrap="square" lIns="91440" tIns="45720" rIns="91440" bIns="45720" rtlCol="0" anchor="t">
            <a:spAutoFit/>
          </a:bodyPr>
          <a:lstStyle/>
          <a:p>
            <a:r>
              <a:rPr lang="en-SG" sz="800" b="1" u="sng" dirty="0">
                <a:latin typeface="Book Antiqua"/>
              </a:rPr>
              <a:t>Line Chart For National Gross Monthly Income VS Gross Monthly Median Over The Years </a:t>
            </a:r>
            <a:endParaRPr lang="en-SG" sz="800" b="1" u="sng" dirty="0">
              <a:latin typeface="Book Antiqua" panose="02040602050305030304" pitchFamily="18" charset="0"/>
            </a:endParaRPr>
          </a:p>
        </p:txBody>
      </p:sp>
      <p:pic>
        <p:nvPicPr>
          <p:cNvPr id="3" name="Picture 2">
            <a:extLst>
              <a:ext uri="{FF2B5EF4-FFF2-40B4-BE49-F238E27FC236}">
                <a16:creationId xmlns:a16="http://schemas.microsoft.com/office/drawing/2014/main" id="{82CAC3F0-03EB-A809-5829-0DACBCF5A806}"/>
              </a:ext>
            </a:extLst>
          </p:cNvPr>
          <p:cNvPicPr>
            <a:picLocks noChangeAspect="1"/>
          </p:cNvPicPr>
          <p:nvPr/>
        </p:nvPicPr>
        <p:blipFill>
          <a:blip r:embed="rId3"/>
          <a:stretch>
            <a:fillRect/>
          </a:stretch>
        </p:blipFill>
        <p:spPr>
          <a:xfrm>
            <a:off x="403429" y="715826"/>
            <a:ext cx="3154994" cy="1991260"/>
          </a:xfrm>
          <a:prstGeom prst="rect">
            <a:avLst/>
          </a:prstGeom>
        </p:spPr>
      </p:pic>
      <p:pic>
        <p:nvPicPr>
          <p:cNvPr id="5" name="Picture 4" descr="A graph with numbers and a line&#10;&#10;AI-generated content may be incorrect.">
            <a:extLst>
              <a:ext uri="{FF2B5EF4-FFF2-40B4-BE49-F238E27FC236}">
                <a16:creationId xmlns:a16="http://schemas.microsoft.com/office/drawing/2014/main" id="{EBD2BB7C-41C5-78C7-1E33-090CDF278050}"/>
              </a:ext>
            </a:extLst>
          </p:cNvPr>
          <p:cNvPicPr>
            <a:picLocks noChangeAspect="1"/>
          </p:cNvPicPr>
          <p:nvPr/>
        </p:nvPicPr>
        <p:blipFill>
          <a:blip r:embed="rId4"/>
          <a:stretch>
            <a:fillRect/>
          </a:stretch>
        </p:blipFill>
        <p:spPr>
          <a:xfrm>
            <a:off x="486066" y="3002236"/>
            <a:ext cx="3391667" cy="1791037"/>
          </a:xfrm>
          <a:prstGeom prst="rect">
            <a:avLst/>
          </a:prstGeom>
        </p:spPr>
      </p:pic>
      <p:sp>
        <p:nvSpPr>
          <p:cNvPr id="21" name="TextBox 20">
            <a:extLst>
              <a:ext uri="{FF2B5EF4-FFF2-40B4-BE49-F238E27FC236}">
                <a16:creationId xmlns:a16="http://schemas.microsoft.com/office/drawing/2014/main" id="{D43AC7D6-8A9F-D971-C03B-735875757B8B}"/>
              </a:ext>
            </a:extLst>
          </p:cNvPr>
          <p:cNvSpPr txBox="1"/>
          <p:nvPr/>
        </p:nvSpPr>
        <p:spPr>
          <a:xfrm>
            <a:off x="287838" y="2645862"/>
            <a:ext cx="6035959" cy="215444"/>
          </a:xfrm>
          <a:prstGeom prst="rect">
            <a:avLst/>
          </a:prstGeom>
          <a:solidFill>
            <a:schemeClr val="accent1"/>
          </a:solidFill>
        </p:spPr>
        <p:txBody>
          <a:bodyPr wrap="square" lIns="91440" tIns="45720" rIns="91440" bIns="45720" rtlCol="0" anchor="t">
            <a:spAutoFit/>
          </a:bodyPr>
          <a:lstStyle/>
          <a:p>
            <a:r>
              <a:rPr lang="en-SG" sz="800" b="1" u="sng" dirty="0">
                <a:latin typeface="Book Antiqua"/>
              </a:rPr>
              <a:t>Line Chart For Impact Of Inflations And National Gross Monthly On Computing Graduates'  Salaries And Employment Rate</a:t>
            </a:r>
          </a:p>
        </p:txBody>
      </p:sp>
      <p:sp>
        <p:nvSpPr>
          <p:cNvPr id="8" name="TextBox 7">
            <a:extLst>
              <a:ext uri="{FF2B5EF4-FFF2-40B4-BE49-F238E27FC236}">
                <a16:creationId xmlns:a16="http://schemas.microsoft.com/office/drawing/2014/main" id="{14EBEBA3-74E0-DCDA-DB10-6090B887F9C1}"/>
              </a:ext>
            </a:extLst>
          </p:cNvPr>
          <p:cNvSpPr txBox="1"/>
          <p:nvPr/>
        </p:nvSpPr>
        <p:spPr>
          <a:xfrm>
            <a:off x="3518589" y="700283"/>
            <a:ext cx="5203610" cy="186974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50" b="1" u="sng">
                <a:latin typeface="Calibri" panose="020F0502020204030204" pitchFamily="34" charset="0"/>
                <a:ea typeface="Calibri" panose="020F0502020204030204" pitchFamily="34" charset="0"/>
                <a:cs typeface="Calibri" panose="020F0502020204030204" pitchFamily="34" charset="0"/>
              </a:rPr>
              <a:t>Key Observations from the Plot &amp; Insights</a:t>
            </a:r>
          </a:p>
          <a:p>
            <a:pPr marL="171450" lvl="2" indent="-171450">
              <a:buFont typeface="Arial" panose="020B0604020202020204" pitchFamily="34" charset="0"/>
              <a:buChar char="•"/>
            </a:pPr>
            <a:r>
              <a:rPr lang="en-US" sz="1050" b="1">
                <a:latin typeface="Calibri" panose="020F0502020204030204" pitchFamily="34" charset="0"/>
                <a:ea typeface="Calibri" panose="020F0502020204030204" pitchFamily="34" charset="0"/>
                <a:cs typeface="Calibri" panose="020F0502020204030204" pitchFamily="34" charset="0"/>
              </a:rPr>
              <a:t>Graduate salaries closely follow national income trends</a:t>
            </a:r>
            <a:r>
              <a:rPr lang="en-US" sz="1050">
                <a:latin typeface="Calibri" panose="020F0502020204030204" pitchFamily="34" charset="0"/>
                <a:ea typeface="Calibri" panose="020F0502020204030204" pitchFamily="34" charset="0"/>
                <a:cs typeface="Calibri" panose="020F0502020204030204" pitchFamily="34" charset="0"/>
              </a:rPr>
              <a:t>, showing a strong correlation.</a:t>
            </a:r>
          </a:p>
          <a:p>
            <a:pPr marL="171450" lvl="1" indent="-171450">
              <a:buFont typeface="Arial" panose="020B0604020202020204" pitchFamily="34" charset="0"/>
              <a:buChar char="•"/>
            </a:pPr>
            <a:r>
              <a:rPr lang="en-US" sz="1050" b="1">
                <a:latin typeface="Calibri" panose="020F0502020204030204" pitchFamily="34" charset="0"/>
                <a:ea typeface="Calibri" panose="020F0502020204030204" pitchFamily="34" charset="0"/>
                <a:cs typeface="Calibri" panose="020F0502020204030204" pitchFamily="34" charset="0"/>
              </a:rPr>
              <a:t>Inflation has some impact on salaries</a:t>
            </a:r>
            <a:r>
              <a:rPr lang="en-US" sz="1050">
                <a:latin typeface="Calibri" panose="020F0502020204030204" pitchFamily="34" charset="0"/>
                <a:ea typeface="Calibri" panose="020F0502020204030204" pitchFamily="34" charset="0"/>
                <a:cs typeface="Calibri" panose="020F0502020204030204" pitchFamily="34" charset="0"/>
              </a:rPr>
              <a:t> but does not significantly affect employment rates.</a:t>
            </a:r>
          </a:p>
          <a:p>
            <a:pPr marL="171450" lvl="1" indent="-171450">
              <a:buFont typeface="Arial" panose="020B0604020202020204" pitchFamily="34" charset="0"/>
              <a:buChar char="•"/>
            </a:pPr>
            <a:r>
              <a:rPr lang="en-US" sz="1050" b="1">
                <a:latin typeface="Calibri" panose="020F0502020204030204" pitchFamily="34" charset="0"/>
                <a:ea typeface="Calibri" panose="020F0502020204030204" pitchFamily="34" charset="0"/>
                <a:cs typeface="Calibri" panose="020F0502020204030204" pitchFamily="34" charset="0"/>
              </a:rPr>
              <a:t>Employment rates remain stable</a:t>
            </a:r>
            <a:r>
              <a:rPr lang="en-US" sz="1050">
                <a:latin typeface="Calibri" panose="020F0502020204030204" pitchFamily="34" charset="0"/>
                <a:ea typeface="Calibri" panose="020F0502020204030204" pitchFamily="34" charset="0"/>
                <a:cs typeface="Calibri" panose="020F0502020204030204" pitchFamily="34" charset="0"/>
              </a:rPr>
              <a:t>, indicating steady demand for computing graduates.</a:t>
            </a:r>
          </a:p>
          <a:p>
            <a:pPr marL="171450" lvl="1" indent="-171450">
              <a:buFont typeface="Arial" panose="020B0604020202020204" pitchFamily="34" charset="0"/>
              <a:buChar char="•"/>
            </a:pPr>
            <a:r>
              <a:rPr lang="en-US" sz="1050" b="1">
                <a:latin typeface="Calibri" panose="020F0502020204030204" pitchFamily="34" charset="0"/>
                <a:ea typeface="Calibri" panose="020F0502020204030204" pitchFamily="34" charset="0"/>
                <a:cs typeface="Calibri" panose="020F0502020204030204" pitchFamily="34" charset="0"/>
              </a:rPr>
              <a:t>Higher national income leads to increased graduate salaries</a:t>
            </a:r>
            <a:r>
              <a:rPr lang="en-US" sz="1050">
                <a:latin typeface="Calibri" panose="020F0502020204030204" pitchFamily="34" charset="0"/>
                <a:ea typeface="Calibri" panose="020F0502020204030204" pitchFamily="34" charset="0"/>
                <a:cs typeface="Calibri" panose="020F0502020204030204" pitchFamily="34" charset="0"/>
              </a:rPr>
              <a:t>, linking economic growth to better wages.</a:t>
            </a:r>
          </a:p>
          <a:p>
            <a:pPr lvl="1"/>
            <a:r>
              <a:rPr lang="en-US" sz="1050" b="1" u="sng">
                <a:latin typeface="Calibri" panose="020F0502020204030204" pitchFamily="34" charset="0"/>
                <a:ea typeface="Calibri" panose="020F0502020204030204" pitchFamily="34" charset="0"/>
                <a:cs typeface="Calibri" panose="020F0502020204030204" pitchFamily="34" charset="0"/>
              </a:rPr>
              <a:t>How This Helps With Our Research Question</a:t>
            </a:r>
          </a:p>
          <a:p>
            <a:pPr marL="171450" lvl="1" indent="-171450">
              <a:buFont typeface="Arial" panose="020B0604020202020204" pitchFamily="34" charset="0"/>
              <a:buChar char="•"/>
            </a:pPr>
            <a:r>
              <a:rPr lang="en-US" sz="1050">
                <a:latin typeface="Calibri" panose="020F0502020204030204" pitchFamily="34" charset="0"/>
                <a:ea typeface="Calibri" panose="020F0502020204030204" pitchFamily="34" charset="0"/>
                <a:cs typeface="Calibri" panose="020F0502020204030204" pitchFamily="34" charset="0"/>
              </a:rPr>
              <a:t>Shows how </a:t>
            </a:r>
            <a:r>
              <a:rPr lang="en-US" sz="1050" b="1">
                <a:latin typeface="Calibri" panose="020F0502020204030204" pitchFamily="34" charset="0"/>
                <a:ea typeface="Calibri" panose="020F0502020204030204" pitchFamily="34" charset="0"/>
                <a:cs typeface="Calibri" panose="020F0502020204030204" pitchFamily="34" charset="0"/>
              </a:rPr>
              <a:t>national income growth drives higher computing graduate salaries</a:t>
            </a:r>
            <a:r>
              <a:rPr lang="en-US" sz="1050">
                <a:latin typeface="Calibri" panose="020F0502020204030204" pitchFamily="34" charset="0"/>
                <a:ea typeface="Calibri" panose="020F0502020204030204" pitchFamily="34" charset="0"/>
                <a:cs typeface="Calibri" panose="020F0502020204030204" pitchFamily="34" charset="0"/>
              </a:rPr>
              <a:t>.</a:t>
            </a:r>
          </a:p>
          <a:p>
            <a:pPr marL="171450" lvl="1" indent="-171450">
              <a:buFont typeface="Arial" panose="020B0604020202020204" pitchFamily="34" charset="0"/>
              <a:buChar char="•"/>
            </a:pPr>
            <a:r>
              <a:rPr lang="en-US" sz="1050">
                <a:latin typeface="Calibri" panose="020F0502020204030204" pitchFamily="34" charset="0"/>
                <a:ea typeface="Calibri" panose="020F0502020204030204" pitchFamily="34" charset="0"/>
                <a:cs typeface="Calibri" panose="020F0502020204030204" pitchFamily="34" charset="0"/>
              </a:rPr>
              <a:t>Confirms that </a:t>
            </a:r>
            <a:r>
              <a:rPr lang="en-US" sz="1050" b="1">
                <a:latin typeface="Calibri" panose="020F0502020204030204" pitchFamily="34" charset="0"/>
                <a:ea typeface="Calibri" panose="020F0502020204030204" pitchFamily="34" charset="0"/>
                <a:cs typeface="Calibri" panose="020F0502020204030204" pitchFamily="34" charset="0"/>
              </a:rPr>
              <a:t>employment rates are resilient despite inflation fluctuations</a:t>
            </a:r>
            <a:r>
              <a:rPr lang="en-US" sz="1050">
                <a:latin typeface="Calibri" panose="020F0502020204030204" pitchFamily="34" charset="0"/>
                <a:ea typeface="Calibri" panose="020F0502020204030204" pitchFamily="34" charset="0"/>
                <a:cs typeface="Calibri" panose="020F0502020204030204" pitchFamily="34" charset="0"/>
              </a:rPr>
              <a:t>.</a:t>
            </a:r>
          </a:p>
          <a:p>
            <a:pPr marL="171450" lvl="1" indent="-171450">
              <a:buFont typeface="Arial" panose="020B0604020202020204" pitchFamily="34" charset="0"/>
              <a:buChar char="•"/>
            </a:pPr>
            <a:r>
              <a:rPr lang="en-US" sz="1050">
                <a:latin typeface="Calibri" panose="020F0502020204030204" pitchFamily="34" charset="0"/>
                <a:ea typeface="Calibri" panose="020F0502020204030204" pitchFamily="34" charset="0"/>
                <a:cs typeface="Calibri" panose="020F0502020204030204" pitchFamily="34" charset="0"/>
              </a:rPr>
              <a:t>Highlights the </a:t>
            </a:r>
            <a:r>
              <a:rPr lang="en-US" sz="1050" b="1">
                <a:latin typeface="Calibri" panose="020F0502020204030204" pitchFamily="34" charset="0"/>
                <a:ea typeface="Calibri" panose="020F0502020204030204" pitchFamily="34" charset="0"/>
                <a:cs typeface="Calibri" panose="020F0502020204030204" pitchFamily="34" charset="0"/>
              </a:rPr>
              <a:t>strong job prospects for computing graduates</a:t>
            </a:r>
            <a:r>
              <a:rPr lang="en-US" sz="1050">
                <a:latin typeface="Calibri" panose="020F0502020204030204" pitchFamily="34" charset="0"/>
                <a:ea typeface="Calibri" panose="020F0502020204030204" pitchFamily="34" charset="0"/>
                <a:cs typeface="Calibri" panose="020F0502020204030204" pitchFamily="34" charset="0"/>
              </a:rPr>
              <a:t>, even during economic changes.</a:t>
            </a:r>
          </a:p>
        </p:txBody>
      </p:sp>
      <p:sp>
        <p:nvSpPr>
          <p:cNvPr id="10" name="TextBox 9">
            <a:extLst>
              <a:ext uri="{FF2B5EF4-FFF2-40B4-BE49-F238E27FC236}">
                <a16:creationId xmlns:a16="http://schemas.microsoft.com/office/drawing/2014/main" id="{7A2DEB79-DAD5-BCE9-60A3-EB37735E9569}"/>
              </a:ext>
            </a:extLst>
          </p:cNvPr>
          <p:cNvSpPr txBox="1"/>
          <p:nvPr/>
        </p:nvSpPr>
        <p:spPr>
          <a:xfrm>
            <a:off x="3848012" y="2933706"/>
            <a:ext cx="4924728" cy="186974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50" b="1" u="sng">
                <a:latin typeface="Calibri" panose="020F0502020204030204" pitchFamily="34" charset="0"/>
                <a:ea typeface="Calibri" panose="020F0502020204030204" pitchFamily="34" charset="0"/>
                <a:cs typeface="Calibri" panose="020F0502020204030204" pitchFamily="34" charset="0"/>
              </a:rPr>
              <a:t>Key Observations from the Plot &amp; Insights</a:t>
            </a:r>
          </a:p>
          <a:p>
            <a:pPr marL="171450" indent="-171450">
              <a:buFont typeface="Arial" panose="020B0604020202020204" pitchFamily="34" charset="0"/>
              <a:buChar char="•"/>
            </a:pPr>
            <a:r>
              <a:rPr lang="en-US" sz="1050" b="1">
                <a:latin typeface="Calibri" panose="020F0502020204030204" pitchFamily="34" charset="0"/>
                <a:ea typeface="Calibri" panose="020F0502020204030204" pitchFamily="34" charset="0"/>
                <a:cs typeface="Calibri" panose="020F0502020204030204" pitchFamily="34" charset="0"/>
              </a:rPr>
              <a:t>Graduate salaries increase with national median income</a:t>
            </a:r>
            <a:r>
              <a:rPr lang="en-US" sz="1050">
                <a:latin typeface="Calibri" panose="020F0502020204030204" pitchFamily="34" charset="0"/>
                <a:ea typeface="Calibri" panose="020F0502020204030204" pitchFamily="34" charset="0"/>
                <a:cs typeface="Calibri" panose="020F0502020204030204" pitchFamily="34" charset="0"/>
              </a:rPr>
              <a:t>, showing a clear upward trend.</a:t>
            </a:r>
          </a:p>
          <a:p>
            <a:pPr marL="171450" indent="-171450">
              <a:buFont typeface="Arial" panose="020B0604020202020204" pitchFamily="34" charset="0"/>
              <a:buChar char="•"/>
            </a:pPr>
            <a:r>
              <a:rPr lang="en-US" sz="1050" b="1">
                <a:latin typeface="Calibri" panose="020F0502020204030204" pitchFamily="34" charset="0"/>
                <a:ea typeface="Calibri" panose="020F0502020204030204" pitchFamily="34" charset="0"/>
                <a:cs typeface="Calibri" panose="020F0502020204030204" pitchFamily="34" charset="0"/>
              </a:rPr>
              <a:t>Employment rates remain consistently high (above 90%)</a:t>
            </a:r>
            <a:r>
              <a:rPr lang="en-US" sz="1050">
                <a:latin typeface="Calibri" panose="020F0502020204030204" pitchFamily="34" charset="0"/>
                <a:ea typeface="Calibri" panose="020F0502020204030204" pitchFamily="34" charset="0"/>
                <a:cs typeface="Calibri" panose="020F0502020204030204" pitchFamily="34" charset="0"/>
              </a:rPr>
              <a:t>, despite economic changes.</a:t>
            </a:r>
          </a:p>
          <a:p>
            <a:pPr marL="171450" indent="-171450">
              <a:buFont typeface="Arial" panose="020B0604020202020204" pitchFamily="34" charset="0"/>
              <a:buChar char="•"/>
            </a:pPr>
            <a:r>
              <a:rPr lang="en-US" sz="1050" b="1">
                <a:latin typeface="Calibri" panose="020F0502020204030204" pitchFamily="34" charset="0"/>
                <a:ea typeface="Calibri" panose="020F0502020204030204" pitchFamily="34" charset="0"/>
                <a:cs typeface="Calibri" panose="020F0502020204030204" pitchFamily="34" charset="0"/>
              </a:rPr>
              <a:t>Inflation affects salary growth</a:t>
            </a:r>
            <a:r>
              <a:rPr lang="en-US" sz="1050">
                <a:latin typeface="Calibri" panose="020F0502020204030204" pitchFamily="34" charset="0"/>
                <a:ea typeface="Calibri" panose="020F0502020204030204" pitchFamily="34" charset="0"/>
                <a:cs typeface="Calibri" panose="020F0502020204030204" pitchFamily="34" charset="0"/>
              </a:rPr>
              <a:t>, with higher inflation years linked to steeper salary increases.</a:t>
            </a:r>
          </a:p>
          <a:p>
            <a:r>
              <a:rPr lang="en-US" sz="1050" b="1" u="sng">
                <a:latin typeface="Calibri" panose="020F0502020204030204" pitchFamily="34" charset="0"/>
                <a:ea typeface="Calibri" panose="020F0502020204030204" pitchFamily="34" charset="0"/>
                <a:cs typeface="Calibri" panose="020F0502020204030204" pitchFamily="34" charset="0"/>
              </a:rPr>
              <a:t>How This Helps</a:t>
            </a:r>
          </a:p>
          <a:p>
            <a:pPr marL="171450" indent="-171450">
              <a:buFont typeface="Arial" panose="020B0604020202020204" pitchFamily="34" charset="0"/>
              <a:buChar char="•"/>
            </a:pPr>
            <a:r>
              <a:rPr lang="en-US" sz="1050">
                <a:latin typeface="Calibri" panose="020F0502020204030204" pitchFamily="34" charset="0"/>
                <a:ea typeface="Calibri" panose="020F0502020204030204" pitchFamily="34" charset="0"/>
                <a:cs typeface="Calibri" panose="020F0502020204030204" pitchFamily="34" charset="0"/>
              </a:rPr>
              <a:t>Confirms that </a:t>
            </a:r>
            <a:r>
              <a:rPr lang="en-US" sz="1050" b="1">
                <a:latin typeface="Calibri" panose="020F0502020204030204" pitchFamily="34" charset="0"/>
                <a:ea typeface="Calibri" panose="020F0502020204030204" pitchFamily="34" charset="0"/>
                <a:cs typeface="Calibri" panose="020F0502020204030204" pitchFamily="34" charset="0"/>
              </a:rPr>
              <a:t>rising national income leads to higher computing graduate salaries</a:t>
            </a:r>
            <a:r>
              <a:rPr lang="en-US" sz="1050">
                <a:latin typeface="Calibri" panose="020F0502020204030204" pitchFamily="34" charset="0"/>
                <a:ea typeface="Calibri" panose="020F0502020204030204" pitchFamily="34" charset="0"/>
                <a:cs typeface="Calibri" panose="020F0502020204030204" pitchFamily="34" charset="0"/>
              </a:rPr>
              <a:t>.</a:t>
            </a:r>
          </a:p>
          <a:p>
            <a:pPr marL="171450" indent="-171450">
              <a:buFont typeface="Arial" panose="020B0604020202020204" pitchFamily="34" charset="0"/>
              <a:buChar char="•"/>
            </a:pPr>
            <a:r>
              <a:rPr lang="en-US" sz="1050" b="1">
                <a:latin typeface="Calibri" panose="020F0502020204030204" pitchFamily="34" charset="0"/>
                <a:ea typeface="Calibri" panose="020F0502020204030204" pitchFamily="34" charset="0"/>
                <a:cs typeface="Calibri" panose="020F0502020204030204" pitchFamily="34" charset="0"/>
              </a:rPr>
              <a:t>Employment rates are stable</a:t>
            </a:r>
            <a:r>
              <a:rPr lang="en-US" sz="1050">
                <a:latin typeface="Calibri" panose="020F0502020204030204" pitchFamily="34" charset="0"/>
                <a:ea typeface="Calibri" panose="020F0502020204030204" pitchFamily="34" charset="0"/>
                <a:cs typeface="Calibri" panose="020F0502020204030204" pitchFamily="34" charset="0"/>
              </a:rPr>
              <a:t>, proving strong job security for computing graduates.</a:t>
            </a:r>
          </a:p>
          <a:p>
            <a:pPr marL="171450" indent="-171450">
              <a:buFont typeface="Arial" panose="020B0604020202020204" pitchFamily="34" charset="0"/>
              <a:buChar char="•"/>
            </a:pPr>
            <a:r>
              <a:rPr lang="en-US" sz="1050" b="1">
                <a:latin typeface="Calibri" panose="020F0502020204030204" pitchFamily="34" charset="0"/>
                <a:ea typeface="Calibri" panose="020F0502020204030204" pitchFamily="34" charset="0"/>
                <a:cs typeface="Calibri" panose="020F0502020204030204" pitchFamily="34" charset="0"/>
              </a:rPr>
              <a:t>Inflation impacts salary growth</a:t>
            </a:r>
            <a:r>
              <a:rPr lang="en-US" sz="1050">
                <a:latin typeface="Calibri" panose="020F0502020204030204" pitchFamily="34" charset="0"/>
                <a:ea typeface="Calibri" panose="020F0502020204030204" pitchFamily="34" charset="0"/>
                <a:cs typeface="Calibri" panose="020F0502020204030204" pitchFamily="34" charset="0"/>
              </a:rPr>
              <a:t>, showing its role in wage adjustments.</a:t>
            </a:r>
          </a:p>
        </p:txBody>
      </p:sp>
    </p:spTree>
    <p:extLst>
      <p:ext uri="{BB962C8B-B14F-4D97-AF65-F5344CB8AC3E}">
        <p14:creationId xmlns:p14="http://schemas.microsoft.com/office/powerpoint/2010/main" val="225115691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67CF9778-7CC2-71F8-4B7F-999D9F2A0FD5}"/>
              </a:ext>
            </a:extLst>
          </p:cNvPr>
          <p:cNvSpPr/>
          <p:nvPr/>
        </p:nvSpPr>
        <p:spPr>
          <a:xfrm>
            <a:off x="216776" y="2644156"/>
            <a:ext cx="8865313" cy="2298194"/>
          </a:xfrm>
          <a:prstGeom prst="rect">
            <a:avLst/>
          </a:prstGeom>
          <a:solidFill>
            <a:srgbClr val="C8FED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0" name="Rectangle 19">
            <a:extLst>
              <a:ext uri="{FF2B5EF4-FFF2-40B4-BE49-F238E27FC236}">
                <a16:creationId xmlns:a16="http://schemas.microsoft.com/office/drawing/2014/main" id="{15D11FC2-C5D1-09A9-A81D-7A2D680B7A5A}"/>
              </a:ext>
            </a:extLst>
          </p:cNvPr>
          <p:cNvSpPr/>
          <p:nvPr/>
        </p:nvSpPr>
        <p:spPr>
          <a:xfrm>
            <a:off x="216776" y="678536"/>
            <a:ext cx="8865313" cy="209794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 name="Title 1">
            <a:extLst>
              <a:ext uri="{FF2B5EF4-FFF2-40B4-BE49-F238E27FC236}">
                <a16:creationId xmlns:a16="http://schemas.microsoft.com/office/drawing/2014/main" id="{138A4EC6-909E-1A3C-29F0-E627D5C226EC}"/>
              </a:ext>
            </a:extLst>
          </p:cNvPr>
          <p:cNvSpPr>
            <a:spLocks noGrp="1"/>
          </p:cNvSpPr>
          <p:nvPr>
            <p:ph type="title"/>
          </p:nvPr>
        </p:nvSpPr>
        <p:spPr>
          <a:xfrm>
            <a:off x="713250" y="201150"/>
            <a:ext cx="7717500" cy="453900"/>
          </a:xfrm>
        </p:spPr>
        <p:txBody>
          <a:bodyPr/>
          <a:lstStyle/>
          <a:p>
            <a:r>
              <a:rPr lang="en-SG" sz="2400">
                <a:latin typeface="Calibri" panose="020F0502020204030204" pitchFamily="34" charset="0"/>
                <a:ea typeface="Calibri" panose="020F0502020204030204" pitchFamily="34" charset="0"/>
                <a:cs typeface="Calibri" panose="020F0502020204030204" pitchFamily="34" charset="0"/>
              </a:rPr>
              <a:t>Data Visualisation: Boxplot, Bar Chart, Histogram</a:t>
            </a:r>
          </a:p>
        </p:txBody>
      </p:sp>
      <p:sp>
        <p:nvSpPr>
          <p:cNvPr id="23" name="TextBox 22">
            <a:extLst>
              <a:ext uri="{FF2B5EF4-FFF2-40B4-BE49-F238E27FC236}">
                <a16:creationId xmlns:a16="http://schemas.microsoft.com/office/drawing/2014/main" id="{2C23E275-B6BB-F710-4D68-42058667DAAC}"/>
              </a:ext>
            </a:extLst>
          </p:cNvPr>
          <p:cNvSpPr txBox="1"/>
          <p:nvPr/>
        </p:nvSpPr>
        <p:spPr>
          <a:xfrm>
            <a:off x="213079" y="428100"/>
            <a:ext cx="861068" cy="253916"/>
          </a:xfrm>
          <a:prstGeom prst="rect">
            <a:avLst/>
          </a:prstGeom>
          <a:solidFill>
            <a:schemeClr val="accent1"/>
          </a:solidFill>
        </p:spPr>
        <p:txBody>
          <a:bodyPr wrap="square" rtlCol="0">
            <a:spAutoFit/>
          </a:bodyPr>
          <a:lstStyle/>
          <a:p>
            <a:r>
              <a:rPr lang="en-SG" sz="1050" b="1" u="sng">
                <a:latin typeface="Book Antiqua" panose="02040602050305030304" pitchFamily="18" charset="0"/>
                <a:ea typeface="Calibri" panose="020F0502020204030204" pitchFamily="34" charset="0"/>
                <a:cs typeface="Calibri" panose="020F0502020204030204" pitchFamily="34" charset="0"/>
              </a:rPr>
              <a:t>Radar Plot</a:t>
            </a:r>
          </a:p>
        </p:txBody>
      </p:sp>
      <p:pic>
        <p:nvPicPr>
          <p:cNvPr id="3" name="Picture 2" descr="A diagram of a graph">
            <a:extLst>
              <a:ext uri="{FF2B5EF4-FFF2-40B4-BE49-F238E27FC236}">
                <a16:creationId xmlns:a16="http://schemas.microsoft.com/office/drawing/2014/main" id="{DB7D82A7-7EA0-A7C5-D5CE-340B84667C46}"/>
              </a:ext>
            </a:extLst>
          </p:cNvPr>
          <p:cNvPicPr>
            <a:picLocks noChangeAspect="1"/>
          </p:cNvPicPr>
          <p:nvPr/>
        </p:nvPicPr>
        <p:blipFill>
          <a:blip r:embed="rId3"/>
          <a:stretch>
            <a:fillRect/>
          </a:stretch>
        </p:blipFill>
        <p:spPr>
          <a:xfrm>
            <a:off x="2577439" y="810657"/>
            <a:ext cx="2144011" cy="1833499"/>
          </a:xfrm>
          <a:prstGeom prst="rect">
            <a:avLst/>
          </a:prstGeom>
          <a:ln>
            <a:noFill/>
          </a:ln>
          <a:effectLst>
            <a:outerShdw blurRad="190500" algn="tl" rotWithShape="0">
              <a:srgbClr val="000000">
                <a:alpha val="70000"/>
              </a:srgbClr>
            </a:outerShdw>
          </a:effectLst>
        </p:spPr>
      </p:pic>
      <p:pic>
        <p:nvPicPr>
          <p:cNvPr id="6" name="Picture 5" descr="A computer screen shot of a program&#10;&#10;AI-generated content may be incorrect.">
            <a:extLst>
              <a:ext uri="{FF2B5EF4-FFF2-40B4-BE49-F238E27FC236}">
                <a16:creationId xmlns:a16="http://schemas.microsoft.com/office/drawing/2014/main" id="{7AE7CA76-7CFF-A7A7-8E48-6E599409396E}"/>
              </a:ext>
            </a:extLst>
          </p:cNvPr>
          <p:cNvPicPr>
            <a:picLocks noChangeAspect="1"/>
          </p:cNvPicPr>
          <p:nvPr/>
        </p:nvPicPr>
        <p:blipFill>
          <a:blip r:embed="rId4"/>
          <a:stretch>
            <a:fillRect/>
          </a:stretch>
        </p:blipFill>
        <p:spPr>
          <a:xfrm>
            <a:off x="285696" y="811855"/>
            <a:ext cx="2219126" cy="1841327"/>
          </a:xfrm>
          <a:prstGeom prst="rect">
            <a:avLst/>
          </a:prstGeom>
          <a:ln>
            <a:noFill/>
          </a:ln>
          <a:effectLst>
            <a:outerShdw blurRad="292100" dist="139700" dir="2700000" algn="tl" rotWithShape="0">
              <a:srgbClr val="333333">
                <a:alpha val="65000"/>
              </a:srgbClr>
            </a:outerShdw>
          </a:effectLst>
        </p:spPr>
      </p:pic>
      <p:sp>
        <p:nvSpPr>
          <p:cNvPr id="25" name="TextBox 24">
            <a:extLst>
              <a:ext uri="{FF2B5EF4-FFF2-40B4-BE49-F238E27FC236}">
                <a16:creationId xmlns:a16="http://schemas.microsoft.com/office/drawing/2014/main" id="{9139620B-4436-A787-41D8-3AFED1376DB8}"/>
              </a:ext>
            </a:extLst>
          </p:cNvPr>
          <p:cNvSpPr txBox="1"/>
          <p:nvPr/>
        </p:nvSpPr>
        <p:spPr>
          <a:xfrm>
            <a:off x="213079" y="2581433"/>
            <a:ext cx="1392479" cy="253916"/>
          </a:xfrm>
          <a:prstGeom prst="rect">
            <a:avLst/>
          </a:prstGeom>
          <a:solidFill>
            <a:srgbClr val="C8FED9"/>
          </a:solidFill>
        </p:spPr>
        <p:txBody>
          <a:bodyPr wrap="square" rtlCol="0">
            <a:spAutoFit/>
          </a:bodyPr>
          <a:lstStyle/>
          <a:p>
            <a:r>
              <a:rPr lang="en-SG" sz="1050" b="1" u="sng">
                <a:latin typeface="Book Antiqua" panose="02040602050305030304" pitchFamily="18" charset="0"/>
                <a:ea typeface="Calibri" panose="020F0502020204030204" pitchFamily="34" charset="0"/>
                <a:cs typeface="Calibri" panose="020F0502020204030204" pitchFamily="34" charset="0"/>
              </a:rPr>
              <a:t>Correlation Matrix</a:t>
            </a:r>
          </a:p>
        </p:txBody>
      </p:sp>
      <p:pic>
        <p:nvPicPr>
          <p:cNvPr id="7" name="Picture 6" descr="A grid of red blue and white squares with white text">
            <a:extLst>
              <a:ext uri="{FF2B5EF4-FFF2-40B4-BE49-F238E27FC236}">
                <a16:creationId xmlns:a16="http://schemas.microsoft.com/office/drawing/2014/main" id="{1C614A09-3856-D18A-D678-941C5C80ED62}"/>
              </a:ext>
            </a:extLst>
          </p:cNvPr>
          <p:cNvPicPr>
            <a:picLocks noChangeAspect="1"/>
          </p:cNvPicPr>
          <p:nvPr/>
        </p:nvPicPr>
        <p:blipFill>
          <a:blip r:embed="rId5"/>
          <a:stretch>
            <a:fillRect/>
          </a:stretch>
        </p:blipFill>
        <p:spPr>
          <a:xfrm>
            <a:off x="2571520" y="2836808"/>
            <a:ext cx="2145637" cy="1781994"/>
          </a:xfrm>
          <a:prstGeom prst="rect">
            <a:avLst/>
          </a:prstGeom>
        </p:spPr>
      </p:pic>
      <p:pic>
        <p:nvPicPr>
          <p:cNvPr id="10" name="Picture 9">
            <a:extLst>
              <a:ext uri="{FF2B5EF4-FFF2-40B4-BE49-F238E27FC236}">
                <a16:creationId xmlns:a16="http://schemas.microsoft.com/office/drawing/2014/main" id="{AA340437-A759-9728-4182-260D5CD5E89A}"/>
              </a:ext>
            </a:extLst>
          </p:cNvPr>
          <p:cNvPicPr>
            <a:picLocks noChangeAspect="1"/>
          </p:cNvPicPr>
          <p:nvPr/>
        </p:nvPicPr>
        <p:blipFill>
          <a:blip r:embed="rId6"/>
          <a:stretch>
            <a:fillRect/>
          </a:stretch>
        </p:blipFill>
        <p:spPr>
          <a:xfrm>
            <a:off x="283475" y="2857500"/>
            <a:ext cx="2221347" cy="1787054"/>
          </a:xfrm>
          <a:prstGeom prst="rect">
            <a:avLst/>
          </a:prstGeom>
        </p:spPr>
      </p:pic>
      <p:sp>
        <p:nvSpPr>
          <p:cNvPr id="14" name="TextBox 13">
            <a:extLst>
              <a:ext uri="{FF2B5EF4-FFF2-40B4-BE49-F238E27FC236}">
                <a16:creationId xmlns:a16="http://schemas.microsoft.com/office/drawing/2014/main" id="{15027027-BC74-B2D6-97E7-D850CB768D14}"/>
              </a:ext>
            </a:extLst>
          </p:cNvPr>
          <p:cNvSpPr txBox="1"/>
          <p:nvPr/>
        </p:nvSpPr>
        <p:spPr>
          <a:xfrm>
            <a:off x="4794067" y="770790"/>
            <a:ext cx="4288022" cy="1785104"/>
          </a:xfrm>
          <a:prstGeom prst="rect">
            <a:avLst/>
          </a:prstGeom>
          <a:noFill/>
        </p:spPr>
        <p:txBody>
          <a:bodyPr wrap="square">
            <a:spAutoFit/>
          </a:bodyPr>
          <a:lstStyle/>
          <a:p>
            <a:r>
              <a:rPr lang="en-US" sz="1000" b="1" u="sng" dirty="0">
                <a:latin typeface="Calibri" panose="020F0502020204030204" pitchFamily="34" charset="0"/>
                <a:ea typeface="Calibri" panose="020F0502020204030204" pitchFamily="34" charset="0"/>
                <a:cs typeface="Calibri" panose="020F0502020204030204" pitchFamily="34" charset="0"/>
              </a:rPr>
              <a:t>Key Insights</a:t>
            </a:r>
          </a:p>
          <a:p>
            <a:pPr marL="171450" indent="-171450">
              <a:buFont typeface="Arial" panose="020B0604020202020204" pitchFamily="34" charset="0"/>
              <a:buChar char="•"/>
            </a:pPr>
            <a:r>
              <a:rPr lang="en-US" sz="1000" b="1" dirty="0">
                <a:latin typeface="Calibri" panose="020F0502020204030204" pitchFamily="34" charset="0"/>
                <a:ea typeface="Calibri" panose="020F0502020204030204" pitchFamily="34" charset="0"/>
                <a:cs typeface="Calibri" panose="020F0502020204030204" pitchFamily="34" charset="0"/>
              </a:rPr>
              <a:t>Computing salaries and national income</a:t>
            </a:r>
            <a:r>
              <a:rPr lang="en-US" sz="1000" dirty="0">
                <a:latin typeface="Calibri" panose="020F0502020204030204" pitchFamily="34" charset="0"/>
                <a:ea typeface="Calibri" panose="020F0502020204030204" pitchFamily="34" charset="0"/>
                <a:cs typeface="Calibri" panose="020F0502020204030204" pitchFamily="34" charset="0"/>
              </a:rPr>
              <a:t> have grown significantly over time.</a:t>
            </a:r>
          </a:p>
          <a:p>
            <a:pPr marL="171450" indent="-171450">
              <a:buFont typeface="Arial" panose="020B0604020202020204" pitchFamily="34" charset="0"/>
              <a:buChar char="•"/>
            </a:pPr>
            <a:r>
              <a:rPr lang="en-US" sz="1000" b="1" dirty="0">
                <a:latin typeface="Calibri" panose="020F0502020204030204" pitchFamily="34" charset="0"/>
                <a:ea typeface="Calibri" panose="020F0502020204030204" pitchFamily="34" charset="0"/>
                <a:cs typeface="Calibri" panose="020F0502020204030204" pitchFamily="34" charset="0"/>
              </a:rPr>
              <a:t>Employment rates remain consistently high</a:t>
            </a:r>
            <a:r>
              <a:rPr lang="en-US" sz="1000" dirty="0">
                <a:latin typeface="Calibri" panose="020F0502020204030204" pitchFamily="34" charset="0"/>
                <a:ea typeface="Calibri" panose="020F0502020204030204" pitchFamily="34" charset="0"/>
                <a:cs typeface="Calibri" panose="020F0502020204030204" pitchFamily="34" charset="0"/>
              </a:rPr>
              <a:t>, showing strong job demand.</a:t>
            </a:r>
          </a:p>
          <a:p>
            <a:pPr marL="171450" indent="-171450">
              <a:buFont typeface="Arial" panose="020B0604020202020204" pitchFamily="34" charset="0"/>
              <a:buChar char="•"/>
            </a:pPr>
            <a:r>
              <a:rPr lang="en-US" sz="1000" b="1" dirty="0">
                <a:latin typeface="Calibri" panose="020F0502020204030204" pitchFamily="34" charset="0"/>
                <a:ea typeface="Calibri" panose="020F0502020204030204" pitchFamily="34" charset="0"/>
                <a:cs typeface="Calibri" panose="020F0502020204030204" pitchFamily="34" charset="0"/>
              </a:rPr>
              <a:t>Inflation fluctuates</a:t>
            </a:r>
            <a:r>
              <a:rPr lang="en-US" sz="1000" dirty="0">
                <a:latin typeface="Calibri" panose="020F0502020204030204" pitchFamily="34" charset="0"/>
                <a:ea typeface="Calibri" panose="020F0502020204030204" pitchFamily="34" charset="0"/>
                <a:cs typeface="Calibri" panose="020F0502020204030204" pitchFamily="34" charset="0"/>
              </a:rPr>
              <a:t>, impacting salary growth but not job stability.</a:t>
            </a:r>
          </a:p>
          <a:p>
            <a:pPr>
              <a:buFont typeface="Arial" panose="020B0604020202020204" pitchFamily="34" charset="0"/>
              <a:buChar char="•"/>
            </a:pPr>
            <a:endParaRPr lang="en-US" sz="1000" dirty="0">
              <a:latin typeface="Calibri" panose="020F0502020204030204" pitchFamily="34" charset="0"/>
              <a:ea typeface="Calibri" panose="020F0502020204030204" pitchFamily="34" charset="0"/>
              <a:cs typeface="Calibri" panose="020F0502020204030204" pitchFamily="34" charset="0"/>
            </a:endParaRPr>
          </a:p>
          <a:p>
            <a:r>
              <a:rPr lang="en-US" sz="1000" b="1" u="sng" dirty="0">
                <a:latin typeface="Calibri" panose="020F0502020204030204" pitchFamily="34" charset="0"/>
                <a:ea typeface="Calibri" panose="020F0502020204030204" pitchFamily="34" charset="0"/>
                <a:cs typeface="Calibri" panose="020F0502020204030204" pitchFamily="34" charset="0"/>
              </a:rPr>
              <a:t>How This Supports Our Research Question</a:t>
            </a:r>
          </a:p>
          <a:p>
            <a:pPr marL="171450" indent="-171450">
              <a:buFont typeface="Arial" panose="020B0604020202020204" pitchFamily="34" charset="0"/>
              <a:buChar char="•"/>
            </a:pPr>
            <a:r>
              <a:rPr lang="en-US" sz="1000" b="1" dirty="0">
                <a:latin typeface="Calibri" panose="020F0502020204030204" pitchFamily="34" charset="0"/>
                <a:ea typeface="Calibri" panose="020F0502020204030204" pitchFamily="34" charset="0"/>
                <a:cs typeface="Calibri" panose="020F0502020204030204" pitchFamily="34" charset="0"/>
              </a:rPr>
              <a:t>Confirms the link between rising national income and higher graduate salaries.</a:t>
            </a:r>
            <a:endParaRPr lang="en-US" sz="1000" dirty="0">
              <a:latin typeface="Calibri" panose="020F0502020204030204" pitchFamily="34" charset="0"/>
              <a:ea typeface="Calibri" panose="020F0502020204030204" pitchFamily="34" charset="0"/>
              <a:cs typeface="Calibri" panose="020F0502020204030204" pitchFamily="34" charset="0"/>
            </a:endParaRPr>
          </a:p>
          <a:p>
            <a:pPr marL="171450" indent="-171450">
              <a:buFont typeface="Arial" panose="020B0604020202020204" pitchFamily="34" charset="0"/>
              <a:buChar char="•"/>
            </a:pPr>
            <a:r>
              <a:rPr lang="en-US" sz="1000" b="1" dirty="0">
                <a:latin typeface="Calibri" panose="020F0502020204030204" pitchFamily="34" charset="0"/>
                <a:ea typeface="Calibri" panose="020F0502020204030204" pitchFamily="34" charset="0"/>
                <a:cs typeface="Calibri" panose="020F0502020204030204" pitchFamily="34" charset="0"/>
              </a:rPr>
              <a:t>Demonstrates employment stability despite inflation changes.</a:t>
            </a:r>
            <a:endParaRPr lang="en-US" sz="1000" dirty="0">
              <a:latin typeface="Calibri" panose="020F0502020204030204" pitchFamily="34" charset="0"/>
              <a:ea typeface="Calibri" panose="020F0502020204030204" pitchFamily="34" charset="0"/>
              <a:cs typeface="Calibri" panose="020F0502020204030204" pitchFamily="34" charset="0"/>
            </a:endParaRPr>
          </a:p>
          <a:p>
            <a:pPr marL="171450" indent="-171450">
              <a:buFont typeface="Arial" panose="020B0604020202020204" pitchFamily="34" charset="0"/>
              <a:buChar char="•"/>
            </a:pPr>
            <a:r>
              <a:rPr lang="en-US" sz="1000" b="1" dirty="0">
                <a:latin typeface="Calibri" panose="020F0502020204030204" pitchFamily="34" charset="0"/>
                <a:ea typeface="Calibri" panose="020F0502020204030204" pitchFamily="34" charset="0"/>
                <a:cs typeface="Calibri" panose="020F0502020204030204" pitchFamily="34" charset="0"/>
              </a:rPr>
              <a:t>Highlights inflation’s role in influencing salary trends over the years.</a:t>
            </a:r>
            <a:endParaRPr lang="en-US" sz="1000" dirty="0">
              <a:latin typeface="Calibri" panose="020F0502020204030204" pitchFamily="34" charset="0"/>
              <a:ea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A3D6D88F-991D-5641-DFC0-2A27BB5EEF2B}"/>
              </a:ext>
            </a:extLst>
          </p:cNvPr>
          <p:cNvSpPr txBox="1"/>
          <p:nvPr/>
        </p:nvSpPr>
        <p:spPr>
          <a:xfrm>
            <a:off x="4783855" y="2776482"/>
            <a:ext cx="4222523" cy="2185214"/>
          </a:xfrm>
          <a:prstGeom prst="rect">
            <a:avLst/>
          </a:prstGeom>
          <a:noFill/>
        </p:spPr>
        <p:txBody>
          <a:bodyPr wrap="square" rtlCol="0">
            <a:spAutoFit/>
          </a:bodyPr>
          <a:lstStyle/>
          <a:p>
            <a:r>
              <a:rPr lang="en-US" sz="800" b="1" u="sng" dirty="0">
                <a:latin typeface="Book Antiqua" panose="02040602050305030304" pitchFamily="18" charset="0"/>
              </a:rPr>
              <a:t>National Income Drives Salary Growth!</a:t>
            </a:r>
          </a:p>
          <a:p>
            <a:pPr marL="171450" indent="-171450">
              <a:buFont typeface="Wingdings" panose="05000000000000000000" pitchFamily="2" charset="2"/>
              <a:buChar char="q"/>
            </a:pPr>
            <a:r>
              <a:rPr lang="en-US" sz="800" dirty="0">
                <a:latin typeface="Calibri" panose="020F0502020204030204" pitchFamily="34" charset="0"/>
                <a:ea typeface="Calibri" panose="020F0502020204030204" pitchFamily="34" charset="0"/>
                <a:cs typeface="Calibri" panose="020F0502020204030204" pitchFamily="34" charset="0"/>
              </a:rPr>
              <a:t>Insight: Strong correlation (0.824) shows salaries rise with national income.</a:t>
            </a:r>
          </a:p>
          <a:p>
            <a:pPr marL="171450" indent="-171450">
              <a:buFont typeface="Wingdings" panose="05000000000000000000" pitchFamily="2" charset="2"/>
              <a:buChar char="q"/>
            </a:pPr>
            <a:r>
              <a:rPr lang="en-US" sz="800" dirty="0">
                <a:latin typeface="Calibri" panose="020F0502020204030204" pitchFamily="34" charset="0"/>
                <a:ea typeface="Calibri" panose="020F0502020204030204" pitchFamily="34" charset="0"/>
                <a:cs typeface="Calibri" panose="020F0502020204030204" pitchFamily="34" charset="0"/>
              </a:rPr>
              <a:t>Impact: National income growth influences salary progression more than inflation.</a:t>
            </a:r>
          </a:p>
          <a:p>
            <a:pPr marL="171450" indent="-171450">
              <a:buFont typeface="Wingdings" panose="05000000000000000000" pitchFamily="2" charset="2"/>
              <a:buChar char="q"/>
            </a:pPr>
            <a:r>
              <a:rPr lang="en-US" sz="800" dirty="0">
                <a:latin typeface="Calibri" panose="020F0502020204030204" pitchFamily="34" charset="0"/>
                <a:ea typeface="Calibri" panose="020F0502020204030204" pitchFamily="34" charset="0"/>
                <a:cs typeface="Calibri" panose="020F0502020204030204" pitchFamily="34" charset="0"/>
              </a:rPr>
              <a:t>Inflation Affects Salaries but Not Employment</a:t>
            </a:r>
          </a:p>
          <a:p>
            <a:pPr marL="171450" indent="-171450">
              <a:buFont typeface="Wingdings" panose="05000000000000000000" pitchFamily="2" charset="2"/>
              <a:buChar char="q"/>
            </a:pPr>
            <a:endParaRPr lang="en-US" sz="800" dirty="0">
              <a:latin typeface="Calibri" panose="020F0502020204030204" pitchFamily="34" charset="0"/>
              <a:ea typeface="Calibri" panose="020F0502020204030204" pitchFamily="34" charset="0"/>
              <a:cs typeface="Calibri" panose="020F0502020204030204" pitchFamily="34" charset="0"/>
            </a:endParaRPr>
          </a:p>
          <a:p>
            <a:pPr marL="171450" indent="-171450">
              <a:buFont typeface="Wingdings" panose="05000000000000000000" pitchFamily="2" charset="2"/>
              <a:buChar char="q"/>
            </a:pPr>
            <a:r>
              <a:rPr lang="en-US" sz="800" dirty="0">
                <a:latin typeface="Calibri" panose="020F0502020204030204" pitchFamily="34" charset="0"/>
                <a:ea typeface="Calibri" panose="020F0502020204030204" pitchFamily="34" charset="0"/>
                <a:cs typeface="Calibri" panose="020F0502020204030204" pitchFamily="34" charset="0"/>
              </a:rPr>
              <a:t>Insight: Moderate correlation (0.554) with salaries, negligible impact (-0.004) on employment.</a:t>
            </a:r>
          </a:p>
          <a:p>
            <a:pPr marL="171450" indent="-171450">
              <a:buFont typeface="Wingdings" panose="05000000000000000000" pitchFamily="2" charset="2"/>
              <a:buChar char="q"/>
            </a:pPr>
            <a:r>
              <a:rPr lang="en-US" sz="800" dirty="0">
                <a:latin typeface="Calibri" panose="020F0502020204030204" pitchFamily="34" charset="0"/>
                <a:ea typeface="Calibri" panose="020F0502020204030204" pitchFamily="34" charset="0"/>
                <a:cs typeface="Calibri" panose="020F0502020204030204" pitchFamily="34" charset="0"/>
              </a:rPr>
              <a:t>Impact: Inflation adjusts wages but does not affect job availability in computing</a:t>
            </a:r>
          </a:p>
          <a:p>
            <a:pPr marL="171450" indent="-171450">
              <a:buFont typeface="Wingdings" panose="05000000000000000000" pitchFamily="2" charset="2"/>
              <a:buChar char="q"/>
            </a:pPr>
            <a:r>
              <a:rPr lang="en-US" sz="800" dirty="0">
                <a:latin typeface="Calibri" panose="020F0502020204030204" pitchFamily="34" charset="0"/>
                <a:ea typeface="Calibri" panose="020F0502020204030204" pitchFamily="34" charset="0"/>
                <a:cs typeface="Calibri" panose="020F0502020204030204" pitchFamily="34" charset="0"/>
              </a:rPr>
              <a:t>Employment Rates Remain Stable Despite Salary Changes</a:t>
            </a:r>
          </a:p>
          <a:p>
            <a:pPr marL="171450" indent="-171450">
              <a:buFont typeface="Wingdings" panose="05000000000000000000" pitchFamily="2" charset="2"/>
              <a:buChar char="q"/>
            </a:pPr>
            <a:endParaRPr lang="en-US" sz="800" dirty="0">
              <a:latin typeface="Calibri" panose="020F0502020204030204" pitchFamily="34" charset="0"/>
              <a:ea typeface="Calibri" panose="020F0502020204030204" pitchFamily="34" charset="0"/>
              <a:cs typeface="Calibri" panose="020F0502020204030204" pitchFamily="34" charset="0"/>
            </a:endParaRPr>
          </a:p>
          <a:p>
            <a:pPr marL="171450" indent="-171450">
              <a:buFont typeface="Wingdings" panose="05000000000000000000" pitchFamily="2" charset="2"/>
              <a:buChar char="q"/>
            </a:pPr>
            <a:r>
              <a:rPr lang="en-US" sz="800" dirty="0">
                <a:latin typeface="Calibri" panose="020F0502020204030204" pitchFamily="34" charset="0"/>
                <a:ea typeface="Calibri" panose="020F0502020204030204" pitchFamily="34" charset="0"/>
                <a:cs typeface="Calibri" panose="020F0502020204030204" pitchFamily="34" charset="0"/>
              </a:rPr>
              <a:t>Insight: Weak correlation (0.362) between salaries and employment rates.</a:t>
            </a:r>
          </a:p>
          <a:p>
            <a:pPr marL="171450" indent="-171450">
              <a:buFont typeface="Wingdings" panose="05000000000000000000" pitchFamily="2" charset="2"/>
              <a:buChar char="q"/>
            </a:pPr>
            <a:r>
              <a:rPr lang="en-US" sz="800" dirty="0">
                <a:latin typeface="Calibri" panose="020F0502020204030204" pitchFamily="34" charset="0"/>
                <a:ea typeface="Calibri" panose="020F0502020204030204" pitchFamily="34" charset="0"/>
                <a:cs typeface="Calibri" panose="020F0502020204030204" pitchFamily="34" charset="0"/>
              </a:rPr>
              <a:t>Impact: Computing graduates maintain high employment regardless of salary trends</a:t>
            </a:r>
          </a:p>
          <a:p>
            <a:pPr marL="171450" indent="-171450">
              <a:buFont typeface="Wingdings" panose="05000000000000000000" pitchFamily="2" charset="2"/>
              <a:buChar char="q"/>
            </a:pPr>
            <a:r>
              <a:rPr lang="en-US" sz="800" dirty="0">
                <a:latin typeface="Calibri" panose="020F0502020204030204" pitchFamily="34" charset="0"/>
                <a:ea typeface="Calibri" panose="020F0502020204030204" pitchFamily="34" charset="0"/>
                <a:cs typeface="Calibri" panose="020F0502020204030204" pitchFamily="34" charset="0"/>
              </a:rPr>
              <a:t>Inflation and National Income Are Linked</a:t>
            </a:r>
          </a:p>
          <a:p>
            <a:pPr marL="171450" indent="-171450">
              <a:buFont typeface="Wingdings" panose="05000000000000000000" pitchFamily="2" charset="2"/>
              <a:buChar char="q"/>
            </a:pPr>
            <a:endParaRPr lang="en-US" sz="800" dirty="0">
              <a:latin typeface="Calibri" panose="020F0502020204030204" pitchFamily="34" charset="0"/>
              <a:ea typeface="Calibri" panose="020F0502020204030204" pitchFamily="34" charset="0"/>
              <a:cs typeface="Calibri" panose="020F0502020204030204" pitchFamily="34" charset="0"/>
            </a:endParaRPr>
          </a:p>
          <a:p>
            <a:pPr marL="171450" indent="-171450">
              <a:buFont typeface="Wingdings" panose="05000000000000000000" pitchFamily="2" charset="2"/>
              <a:buChar char="q"/>
            </a:pPr>
            <a:r>
              <a:rPr lang="en-US" sz="800" dirty="0">
                <a:latin typeface="Calibri" panose="020F0502020204030204" pitchFamily="34" charset="0"/>
                <a:ea typeface="Calibri" panose="020F0502020204030204" pitchFamily="34" charset="0"/>
                <a:cs typeface="Calibri" panose="020F0502020204030204" pitchFamily="34" charset="0"/>
              </a:rPr>
              <a:t>Insight: Inflation correlates (0.664) with national income but at varying rates.</a:t>
            </a:r>
          </a:p>
          <a:p>
            <a:pPr marL="171450" indent="-171450">
              <a:buFont typeface="Wingdings" panose="05000000000000000000" pitchFamily="2" charset="2"/>
              <a:buChar char="q"/>
            </a:pPr>
            <a:r>
              <a:rPr lang="en-US" sz="800" dirty="0">
                <a:latin typeface="Calibri" panose="020F0502020204030204" pitchFamily="34" charset="0"/>
                <a:ea typeface="Calibri" panose="020F0502020204030204" pitchFamily="34" charset="0"/>
                <a:cs typeface="Calibri" panose="020F0502020204030204" pitchFamily="34" charset="0"/>
              </a:rPr>
              <a:t>Impact: Inflation influences wage adjustments, but national income drives sustained salary growth.</a:t>
            </a:r>
            <a:endParaRPr lang="en-SG" sz="800"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81034157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Google Shape;309;p39"/>
          <p:cNvSpPr/>
          <p:nvPr/>
        </p:nvSpPr>
        <p:spPr>
          <a:xfrm>
            <a:off x="5640625" y="2692971"/>
            <a:ext cx="2789400" cy="696616"/>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39"/>
          <p:cNvSpPr/>
          <p:nvPr/>
        </p:nvSpPr>
        <p:spPr>
          <a:xfrm>
            <a:off x="5640625" y="1186383"/>
            <a:ext cx="2789400" cy="759914"/>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39"/>
          <p:cNvSpPr/>
          <p:nvPr/>
        </p:nvSpPr>
        <p:spPr>
          <a:xfrm>
            <a:off x="1674150" y="2711883"/>
            <a:ext cx="2789400" cy="696616"/>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39"/>
          <p:cNvSpPr/>
          <p:nvPr/>
        </p:nvSpPr>
        <p:spPr>
          <a:xfrm>
            <a:off x="1674150" y="1167483"/>
            <a:ext cx="2761875" cy="778814"/>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39"/>
          <p:cNvSpPr/>
          <p:nvPr/>
        </p:nvSpPr>
        <p:spPr>
          <a:xfrm>
            <a:off x="4751150" y="2634503"/>
            <a:ext cx="833400" cy="8358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39"/>
          <p:cNvSpPr/>
          <p:nvPr/>
        </p:nvSpPr>
        <p:spPr>
          <a:xfrm>
            <a:off x="4751150" y="1110508"/>
            <a:ext cx="833400" cy="8358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39"/>
          <p:cNvSpPr/>
          <p:nvPr/>
        </p:nvSpPr>
        <p:spPr>
          <a:xfrm>
            <a:off x="748577" y="2634497"/>
            <a:ext cx="835800" cy="8358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39"/>
          <p:cNvSpPr/>
          <p:nvPr/>
        </p:nvSpPr>
        <p:spPr>
          <a:xfrm>
            <a:off x="748577" y="1110497"/>
            <a:ext cx="835800" cy="8358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39"/>
          <p:cNvSpPr txBox="1">
            <a:spLocks noGrp="1"/>
          </p:cNvSpPr>
          <p:nvPr>
            <p:ph type="title"/>
          </p:nvPr>
        </p:nvSpPr>
        <p:spPr>
          <a:xfrm>
            <a:off x="892400" y="388383"/>
            <a:ext cx="7717500" cy="4539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b="1">
                <a:ln w="0"/>
                <a:solidFill>
                  <a:schemeClr val="tx1"/>
                </a:solidFill>
                <a:effectLst>
                  <a:outerShdw blurRad="38100" dist="19050" dir="2700000" algn="tl" rotWithShape="0">
                    <a:schemeClr val="dk1">
                      <a:alpha val="40000"/>
                    </a:schemeClr>
                  </a:outerShdw>
                </a:effectLst>
                <a:latin typeface="Book Antiqua" panose="02040602050305030304" pitchFamily="18" charset="0"/>
              </a:rPr>
              <a:t>Our Presentation Flow</a:t>
            </a:r>
            <a:endParaRPr b="1">
              <a:ln w="0"/>
              <a:solidFill>
                <a:schemeClr val="tx1"/>
              </a:solidFill>
              <a:effectLst>
                <a:outerShdw blurRad="38100" dist="19050" dir="2700000" algn="tl" rotWithShape="0">
                  <a:schemeClr val="dk1">
                    <a:alpha val="40000"/>
                  </a:schemeClr>
                </a:outerShdw>
              </a:effectLst>
              <a:latin typeface="Book Antiqua" panose="02040602050305030304" pitchFamily="18" charset="0"/>
            </a:endParaRPr>
          </a:p>
        </p:txBody>
      </p:sp>
      <p:sp>
        <p:nvSpPr>
          <p:cNvPr id="318" name="Google Shape;318;p39"/>
          <p:cNvSpPr txBox="1">
            <a:spLocks noGrp="1"/>
          </p:cNvSpPr>
          <p:nvPr>
            <p:ph type="title" idx="2"/>
          </p:nvPr>
        </p:nvSpPr>
        <p:spPr>
          <a:xfrm>
            <a:off x="1698000" y="1167483"/>
            <a:ext cx="2714646" cy="778814"/>
          </a:xfrm>
          <a:prstGeom prst="rect">
            <a:avLst/>
          </a:prstGeom>
        </p:spPr>
        <p:txBody>
          <a:bodyPr spcFirstLastPara="1" wrap="square" lIns="0" tIns="0" rIns="0" bIns="0" anchor="ctr" anchorCtr="0">
            <a:noAutofit/>
          </a:bodyPr>
          <a:lstStyle/>
          <a:p>
            <a:r>
              <a:rPr lang="en-US" sz="1400"/>
              <a:t>Background Information &amp; Research</a:t>
            </a:r>
          </a:p>
        </p:txBody>
      </p:sp>
      <p:sp>
        <p:nvSpPr>
          <p:cNvPr id="320" name="Google Shape;320;p39"/>
          <p:cNvSpPr txBox="1">
            <a:spLocks noGrp="1"/>
          </p:cNvSpPr>
          <p:nvPr>
            <p:ph type="title" idx="3"/>
          </p:nvPr>
        </p:nvSpPr>
        <p:spPr>
          <a:xfrm>
            <a:off x="813816" y="1177000"/>
            <a:ext cx="678900" cy="6996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01</a:t>
            </a:r>
            <a:endParaRPr/>
          </a:p>
        </p:txBody>
      </p:sp>
      <p:sp>
        <p:nvSpPr>
          <p:cNvPr id="321" name="Google Shape;321;p39"/>
          <p:cNvSpPr txBox="1">
            <a:spLocks noGrp="1"/>
          </p:cNvSpPr>
          <p:nvPr>
            <p:ph type="title" idx="4"/>
          </p:nvPr>
        </p:nvSpPr>
        <p:spPr>
          <a:xfrm>
            <a:off x="1671845" y="2711883"/>
            <a:ext cx="2741700" cy="696616"/>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sz="1400"/>
              <a:t>Statsmodels Statistical Modelling &amp; Analysis</a:t>
            </a:r>
            <a:endParaRPr sz="1400"/>
          </a:p>
        </p:txBody>
      </p:sp>
      <p:sp>
        <p:nvSpPr>
          <p:cNvPr id="323" name="Google Shape;323;p39"/>
          <p:cNvSpPr txBox="1">
            <a:spLocks noGrp="1"/>
          </p:cNvSpPr>
          <p:nvPr>
            <p:ph type="title" idx="6"/>
          </p:nvPr>
        </p:nvSpPr>
        <p:spPr>
          <a:xfrm>
            <a:off x="813816" y="2692971"/>
            <a:ext cx="678900" cy="6996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03</a:t>
            </a:r>
            <a:endParaRPr/>
          </a:p>
        </p:txBody>
      </p:sp>
      <p:sp>
        <p:nvSpPr>
          <p:cNvPr id="324" name="Google Shape;324;p39"/>
          <p:cNvSpPr txBox="1">
            <a:spLocks noGrp="1"/>
          </p:cNvSpPr>
          <p:nvPr>
            <p:ph type="title" idx="7"/>
          </p:nvPr>
        </p:nvSpPr>
        <p:spPr>
          <a:xfrm>
            <a:off x="5572913" y="1186383"/>
            <a:ext cx="2924824" cy="759914"/>
          </a:xfrm>
          <a:prstGeom prst="rect">
            <a:avLst/>
          </a:prstGeom>
        </p:spPr>
        <p:txBody>
          <a:bodyPr spcFirstLastPara="1" wrap="square" lIns="0" tIns="0" rIns="0" bIns="0" anchor="ctr" anchorCtr="0">
            <a:noAutofit/>
          </a:bodyPr>
          <a:lstStyle/>
          <a:p>
            <a:pPr marL="457200" lvl="0" indent="0" algn="ctr" rtl="0">
              <a:spcBef>
                <a:spcPts val="0"/>
              </a:spcBef>
              <a:spcAft>
                <a:spcPts val="0"/>
              </a:spcAft>
              <a:buNone/>
            </a:pPr>
            <a:r>
              <a:rPr lang="en-US" sz="1200" dirty="0"/>
              <a:t>EDA (Using Pandas, NumPy, MatPlotLib, seaborn &amp; StatsModels)</a:t>
            </a:r>
          </a:p>
        </p:txBody>
      </p:sp>
      <p:sp>
        <p:nvSpPr>
          <p:cNvPr id="326" name="Google Shape;326;p39"/>
          <p:cNvSpPr txBox="1">
            <a:spLocks noGrp="1"/>
          </p:cNvSpPr>
          <p:nvPr>
            <p:ph type="title" idx="9"/>
          </p:nvPr>
        </p:nvSpPr>
        <p:spPr>
          <a:xfrm>
            <a:off x="4829393" y="1177000"/>
            <a:ext cx="677100" cy="6996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02</a:t>
            </a:r>
            <a:endParaRPr/>
          </a:p>
        </p:txBody>
      </p:sp>
      <p:sp>
        <p:nvSpPr>
          <p:cNvPr id="327" name="Google Shape;327;p39"/>
          <p:cNvSpPr txBox="1">
            <a:spLocks noGrp="1"/>
          </p:cNvSpPr>
          <p:nvPr>
            <p:ph type="title" idx="13"/>
          </p:nvPr>
        </p:nvSpPr>
        <p:spPr>
          <a:xfrm>
            <a:off x="5685076" y="2711883"/>
            <a:ext cx="2745600" cy="696616"/>
          </a:xfrm>
          <a:prstGeom prst="rect">
            <a:avLst/>
          </a:prstGeom>
        </p:spPr>
        <p:txBody>
          <a:bodyPr spcFirstLastPara="1" wrap="square" lIns="0" tIns="0" rIns="0" bIns="0" anchor="ctr" anchorCtr="0">
            <a:noAutofit/>
          </a:bodyPr>
          <a:lstStyle/>
          <a:p>
            <a:pPr marL="457200"/>
            <a:r>
              <a:rPr lang="en" sz="1400"/>
              <a:t>Matplotlib Visualisations &amp; Insights</a:t>
            </a:r>
            <a:endParaRPr sz="1400"/>
          </a:p>
        </p:txBody>
      </p:sp>
      <p:sp>
        <p:nvSpPr>
          <p:cNvPr id="329" name="Google Shape;329;p39"/>
          <p:cNvSpPr txBox="1">
            <a:spLocks noGrp="1"/>
          </p:cNvSpPr>
          <p:nvPr>
            <p:ph type="title" idx="15"/>
          </p:nvPr>
        </p:nvSpPr>
        <p:spPr>
          <a:xfrm>
            <a:off x="4829393" y="2692971"/>
            <a:ext cx="677100" cy="6996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04</a:t>
            </a:r>
            <a:endParaRPr/>
          </a:p>
        </p:txBody>
      </p:sp>
      <p:sp>
        <p:nvSpPr>
          <p:cNvPr id="15" name="Google Shape;309;p39">
            <a:extLst>
              <a:ext uri="{FF2B5EF4-FFF2-40B4-BE49-F238E27FC236}">
                <a16:creationId xmlns:a16="http://schemas.microsoft.com/office/drawing/2014/main" id="{77792524-F4E4-BA6D-3EAE-D28C611B24FD}"/>
              </a:ext>
            </a:extLst>
          </p:cNvPr>
          <p:cNvSpPr/>
          <p:nvPr/>
        </p:nvSpPr>
        <p:spPr>
          <a:xfrm>
            <a:off x="3932170" y="3947852"/>
            <a:ext cx="2789400" cy="696616"/>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313;p39">
            <a:extLst>
              <a:ext uri="{FF2B5EF4-FFF2-40B4-BE49-F238E27FC236}">
                <a16:creationId xmlns:a16="http://schemas.microsoft.com/office/drawing/2014/main" id="{2BC5F165-3DAD-93CE-5C74-E59F9904F415}"/>
              </a:ext>
            </a:extLst>
          </p:cNvPr>
          <p:cNvSpPr/>
          <p:nvPr/>
        </p:nvSpPr>
        <p:spPr>
          <a:xfrm>
            <a:off x="3042695" y="3889384"/>
            <a:ext cx="833400" cy="8358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27;p39">
            <a:extLst>
              <a:ext uri="{FF2B5EF4-FFF2-40B4-BE49-F238E27FC236}">
                <a16:creationId xmlns:a16="http://schemas.microsoft.com/office/drawing/2014/main" id="{70DBA7FB-5057-3DC0-0E4D-2B1E87D85F30}"/>
              </a:ext>
            </a:extLst>
          </p:cNvPr>
          <p:cNvSpPr txBox="1">
            <a:spLocks/>
          </p:cNvSpPr>
          <p:nvPr/>
        </p:nvSpPr>
        <p:spPr>
          <a:xfrm>
            <a:off x="3976621" y="3966764"/>
            <a:ext cx="2745600" cy="696616"/>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0" marR="457200" lvl="0" indent="0" algn="ctr" rtl="0">
              <a:lnSpc>
                <a:spcPct val="80000"/>
              </a:lnSpc>
              <a:spcBef>
                <a:spcPts val="0"/>
              </a:spcBef>
              <a:spcAft>
                <a:spcPts val="0"/>
              </a:spcAft>
              <a:buClr>
                <a:schemeClr val="dk2"/>
              </a:buClr>
              <a:buSzPts val="2800"/>
              <a:buFont typeface="Barlow SemiBold"/>
              <a:buNone/>
              <a:defRPr sz="2000" b="1" i="0" u="none" strike="noStrike" cap="none">
                <a:solidFill>
                  <a:schemeClr val="lt2"/>
                </a:solidFill>
                <a:latin typeface="Syne"/>
                <a:ea typeface="Syne"/>
                <a:cs typeface="Syne"/>
                <a:sym typeface="Syne"/>
              </a:defRPr>
            </a:lvl1pPr>
            <a:lvl2pPr marR="0" lvl="1" algn="l" rtl="0">
              <a:lnSpc>
                <a:spcPct val="100000"/>
              </a:lnSpc>
              <a:spcBef>
                <a:spcPts val="0"/>
              </a:spcBef>
              <a:spcAft>
                <a:spcPts val="0"/>
              </a:spcAft>
              <a:buClr>
                <a:schemeClr val="dk2"/>
              </a:buClr>
              <a:buSzPts val="2800"/>
              <a:buFont typeface="Barlow SemiBold"/>
              <a:buNone/>
              <a:defRPr sz="2800" b="0" i="0" u="none" strike="noStrike" cap="none">
                <a:solidFill>
                  <a:schemeClr val="dk2"/>
                </a:solidFill>
                <a:latin typeface="Barlow SemiBold"/>
                <a:ea typeface="Barlow SemiBold"/>
                <a:cs typeface="Barlow SemiBold"/>
                <a:sym typeface="Barlow SemiBold"/>
              </a:defRPr>
            </a:lvl2pPr>
            <a:lvl3pPr marR="0" lvl="2" algn="l" rtl="0">
              <a:lnSpc>
                <a:spcPct val="100000"/>
              </a:lnSpc>
              <a:spcBef>
                <a:spcPts val="0"/>
              </a:spcBef>
              <a:spcAft>
                <a:spcPts val="0"/>
              </a:spcAft>
              <a:buClr>
                <a:schemeClr val="dk2"/>
              </a:buClr>
              <a:buSzPts val="2800"/>
              <a:buFont typeface="Barlow SemiBold"/>
              <a:buNone/>
              <a:defRPr sz="2800" b="0" i="0" u="none" strike="noStrike" cap="none">
                <a:solidFill>
                  <a:schemeClr val="dk2"/>
                </a:solidFill>
                <a:latin typeface="Barlow SemiBold"/>
                <a:ea typeface="Barlow SemiBold"/>
                <a:cs typeface="Barlow SemiBold"/>
                <a:sym typeface="Barlow SemiBold"/>
              </a:defRPr>
            </a:lvl3pPr>
            <a:lvl4pPr marR="0" lvl="3" algn="l" rtl="0">
              <a:lnSpc>
                <a:spcPct val="100000"/>
              </a:lnSpc>
              <a:spcBef>
                <a:spcPts val="0"/>
              </a:spcBef>
              <a:spcAft>
                <a:spcPts val="0"/>
              </a:spcAft>
              <a:buClr>
                <a:schemeClr val="dk2"/>
              </a:buClr>
              <a:buSzPts val="2800"/>
              <a:buFont typeface="Barlow SemiBold"/>
              <a:buNone/>
              <a:defRPr sz="2800" b="0" i="0" u="none" strike="noStrike" cap="none">
                <a:solidFill>
                  <a:schemeClr val="dk2"/>
                </a:solidFill>
                <a:latin typeface="Barlow SemiBold"/>
                <a:ea typeface="Barlow SemiBold"/>
                <a:cs typeface="Barlow SemiBold"/>
                <a:sym typeface="Barlow SemiBold"/>
              </a:defRPr>
            </a:lvl4pPr>
            <a:lvl5pPr marR="0" lvl="4" algn="l" rtl="0">
              <a:lnSpc>
                <a:spcPct val="100000"/>
              </a:lnSpc>
              <a:spcBef>
                <a:spcPts val="0"/>
              </a:spcBef>
              <a:spcAft>
                <a:spcPts val="0"/>
              </a:spcAft>
              <a:buClr>
                <a:schemeClr val="dk2"/>
              </a:buClr>
              <a:buSzPts val="2800"/>
              <a:buFont typeface="Barlow SemiBold"/>
              <a:buNone/>
              <a:defRPr sz="2800" b="0" i="0" u="none" strike="noStrike" cap="none">
                <a:solidFill>
                  <a:schemeClr val="dk2"/>
                </a:solidFill>
                <a:latin typeface="Barlow SemiBold"/>
                <a:ea typeface="Barlow SemiBold"/>
                <a:cs typeface="Barlow SemiBold"/>
                <a:sym typeface="Barlow SemiBold"/>
              </a:defRPr>
            </a:lvl5pPr>
            <a:lvl6pPr marR="0" lvl="5" algn="l" rtl="0">
              <a:lnSpc>
                <a:spcPct val="100000"/>
              </a:lnSpc>
              <a:spcBef>
                <a:spcPts val="0"/>
              </a:spcBef>
              <a:spcAft>
                <a:spcPts val="0"/>
              </a:spcAft>
              <a:buClr>
                <a:schemeClr val="dk2"/>
              </a:buClr>
              <a:buSzPts val="2800"/>
              <a:buFont typeface="Barlow SemiBold"/>
              <a:buNone/>
              <a:defRPr sz="2800" b="0" i="0" u="none" strike="noStrike" cap="none">
                <a:solidFill>
                  <a:schemeClr val="dk2"/>
                </a:solidFill>
                <a:latin typeface="Barlow SemiBold"/>
                <a:ea typeface="Barlow SemiBold"/>
                <a:cs typeface="Barlow SemiBold"/>
                <a:sym typeface="Barlow SemiBold"/>
              </a:defRPr>
            </a:lvl6pPr>
            <a:lvl7pPr marR="0" lvl="6" algn="l" rtl="0">
              <a:lnSpc>
                <a:spcPct val="100000"/>
              </a:lnSpc>
              <a:spcBef>
                <a:spcPts val="0"/>
              </a:spcBef>
              <a:spcAft>
                <a:spcPts val="0"/>
              </a:spcAft>
              <a:buClr>
                <a:schemeClr val="dk2"/>
              </a:buClr>
              <a:buSzPts val="2800"/>
              <a:buFont typeface="Barlow SemiBold"/>
              <a:buNone/>
              <a:defRPr sz="2800" b="0" i="0" u="none" strike="noStrike" cap="none">
                <a:solidFill>
                  <a:schemeClr val="dk2"/>
                </a:solidFill>
                <a:latin typeface="Barlow SemiBold"/>
                <a:ea typeface="Barlow SemiBold"/>
                <a:cs typeface="Barlow SemiBold"/>
                <a:sym typeface="Barlow SemiBold"/>
              </a:defRPr>
            </a:lvl7pPr>
            <a:lvl8pPr marR="0" lvl="7" algn="l" rtl="0">
              <a:lnSpc>
                <a:spcPct val="100000"/>
              </a:lnSpc>
              <a:spcBef>
                <a:spcPts val="0"/>
              </a:spcBef>
              <a:spcAft>
                <a:spcPts val="0"/>
              </a:spcAft>
              <a:buClr>
                <a:schemeClr val="dk2"/>
              </a:buClr>
              <a:buSzPts val="2800"/>
              <a:buFont typeface="Barlow SemiBold"/>
              <a:buNone/>
              <a:defRPr sz="2800" b="0" i="0" u="none" strike="noStrike" cap="none">
                <a:solidFill>
                  <a:schemeClr val="dk2"/>
                </a:solidFill>
                <a:latin typeface="Barlow SemiBold"/>
                <a:ea typeface="Barlow SemiBold"/>
                <a:cs typeface="Barlow SemiBold"/>
                <a:sym typeface="Barlow SemiBold"/>
              </a:defRPr>
            </a:lvl8pPr>
            <a:lvl9pPr marR="0" lvl="8" algn="l" rtl="0">
              <a:lnSpc>
                <a:spcPct val="100000"/>
              </a:lnSpc>
              <a:spcBef>
                <a:spcPts val="0"/>
              </a:spcBef>
              <a:spcAft>
                <a:spcPts val="0"/>
              </a:spcAft>
              <a:buClr>
                <a:schemeClr val="dk2"/>
              </a:buClr>
              <a:buSzPts val="2800"/>
              <a:buFont typeface="Barlow SemiBold"/>
              <a:buNone/>
              <a:defRPr sz="2800" b="0" i="0" u="none" strike="noStrike" cap="none">
                <a:solidFill>
                  <a:schemeClr val="dk2"/>
                </a:solidFill>
                <a:latin typeface="Barlow SemiBold"/>
                <a:ea typeface="Barlow SemiBold"/>
                <a:cs typeface="Barlow SemiBold"/>
                <a:sym typeface="Barlow SemiBold"/>
              </a:defRPr>
            </a:lvl9pPr>
          </a:lstStyle>
          <a:p>
            <a:pPr marL="457200"/>
            <a:r>
              <a:rPr lang="en-SG" sz="1400"/>
              <a:t>Conclusions to our research question!</a:t>
            </a:r>
          </a:p>
        </p:txBody>
      </p:sp>
      <p:sp>
        <p:nvSpPr>
          <p:cNvPr id="18" name="Google Shape;329;p39">
            <a:extLst>
              <a:ext uri="{FF2B5EF4-FFF2-40B4-BE49-F238E27FC236}">
                <a16:creationId xmlns:a16="http://schemas.microsoft.com/office/drawing/2014/main" id="{0565BA1C-522C-6552-BE53-1CA474121042}"/>
              </a:ext>
            </a:extLst>
          </p:cNvPr>
          <p:cNvSpPr txBox="1">
            <a:spLocks/>
          </p:cNvSpPr>
          <p:nvPr/>
        </p:nvSpPr>
        <p:spPr>
          <a:xfrm>
            <a:off x="3120938" y="3947852"/>
            <a:ext cx="677100" cy="6996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dk2"/>
              </a:buClr>
              <a:buSzPts val="4000"/>
              <a:buFont typeface="Barlow SemiBold"/>
              <a:buNone/>
              <a:defRPr sz="3000" b="0" i="0" u="none" strike="noStrike" cap="none">
                <a:solidFill>
                  <a:schemeClr val="lt1"/>
                </a:solidFill>
                <a:latin typeface="Commissioner ExtraBold"/>
                <a:ea typeface="Commissioner ExtraBold"/>
                <a:cs typeface="Commissioner ExtraBold"/>
                <a:sym typeface="Commissioner ExtraBold"/>
              </a:defRPr>
            </a:lvl1pPr>
            <a:lvl2pPr marR="0" lvl="1" algn="ctr" rtl="0">
              <a:lnSpc>
                <a:spcPct val="100000"/>
              </a:lnSpc>
              <a:spcBef>
                <a:spcPts val="0"/>
              </a:spcBef>
              <a:spcAft>
                <a:spcPts val="0"/>
              </a:spcAft>
              <a:buClr>
                <a:schemeClr val="dk2"/>
              </a:buClr>
              <a:buSzPts val="4000"/>
              <a:buFont typeface="Barlow SemiBold"/>
              <a:buNone/>
              <a:defRPr sz="4000" b="0" i="0" u="none" strike="noStrike" cap="none">
                <a:solidFill>
                  <a:schemeClr val="dk2"/>
                </a:solidFill>
                <a:latin typeface="Barlow SemiBold"/>
                <a:ea typeface="Barlow SemiBold"/>
                <a:cs typeface="Barlow SemiBold"/>
                <a:sym typeface="Barlow SemiBold"/>
              </a:defRPr>
            </a:lvl2pPr>
            <a:lvl3pPr marR="0" lvl="2" algn="ctr" rtl="0">
              <a:lnSpc>
                <a:spcPct val="100000"/>
              </a:lnSpc>
              <a:spcBef>
                <a:spcPts val="0"/>
              </a:spcBef>
              <a:spcAft>
                <a:spcPts val="0"/>
              </a:spcAft>
              <a:buClr>
                <a:schemeClr val="dk2"/>
              </a:buClr>
              <a:buSzPts val="4000"/>
              <a:buFont typeface="Barlow SemiBold"/>
              <a:buNone/>
              <a:defRPr sz="4000" b="0" i="0" u="none" strike="noStrike" cap="none">
                <a:solidFill>
                  <a:schemeClr val="dk2"/>
                </a:solidFill>
                <a:latin typeface="Barlow SemiBold"/>
                <a:ea typeface="Barlow SemiBold"/>
                <a:cs typeface="Barlow SemiBold"/>
                <a:sym typeface="Barlow SemiBold"/>
              </a:defRPr>
            </a:lvl3pPr>
            <a:lvl4pPr marR="0" lvl="3" algn="ctr" rtl="0">
              <a:lnSpc>
                <a:spcPct val="100000"/>
              </a:lnSpc>
              <a:spcBef>
                <a:spcPts val="0"/>
              </a:spcBef>
              <a:spcAft>
                <a:spcPts val="0"/>
              </a:spcAft>
              <a:buClr>
                <a:schemeClr val="dk2"/>
              </a:buClr>
              <a:buSzPts val="4000"/>
              <a:buFont typeface="Barlow SemiBold"/>
              <a:buNone/>
              <a:defRPr sz="4000" b="0" i="0" u="none" strike="noStrike" cap="none">
                <a:solidFill>
                  <a:schemeClr val="dk2"/>
                </a:solidFill>
                <a:latin typeface="Barlow SemiBold"/>
                <a:ea typeface="Barlow SemiBold"/>
                <a:cs typeface="Barlow SemiBold"/>
                <a:sym typeface="Barlow SemiBold"/>
              </a:defRPr>
            </a:lvl4pPr>
            <a:lvl5pPr marR="0" lvl="4" algn="ctr" rtl="0">
              <a:lnSpc>
                <a:spcPct val="100000"/>
              </a:lnSpc>
              <a:spcBef>
                <a:spcPts val="0"/>
              </a:spcBef>
              <a:spcAft>
                <a:spcPts val="0"/>
              </a:spcAft>
              <a:buClr>
                <a:schemeClr val="dk2"/>
              </a:buClr>
              <a:buSzPts val="4000"/>
              <a:buFont typeface="Barlow SemiBold"/>
              <a:buNone/>
              <a:defRPr sz="4000" b="0" i="0" u="none" strike="noStrike" cap="none">
                <a:solidFill>
                  <a:schemeClr val="dk2"/>
                </a:solidFill>
                <a:latin typeface="Barlow SemiBold"/>
                <a:ea typeface="Barlow SemiBold"/>
                <a:cs typeface="Barlow SemiBold"/>
                <a:sym typeface="Barlow SemiBold"/>
              </a:defRPr>
            </a:lvl5pPr>
            <a:lvl6pPr marR="0" lvl="5" algn="ctr" rtl="0">
              <a:lnSpc>
                <a:spcPct val="100000"/>
              </a:lnSpc>
              <a:spcBef>
                <a:spcPts val="0"/>
              </a:spcBef>
              <a:spcAft>
                <a:spcPts val="0"/>
              </a:spcAft>
              <a:buClr>
                <a:schemeClr val="dk2"/>
              </a:buClr>
              <a:buSzPts val="4000"/>
              <a:buFont typeface="Barlow SemiBold"/>
              <a:buNone/>
              <a:defRPr sz="4000" b="0" i="0" u="none" strike="noStrike" cap="none">
                <a:solidFill>
                  <a:schemeClr val="dk2"/>
                </a:solidFill>
                <a:latin typeface="Barlow SemiBold"/>
                <a:ea typeface="Barlow SemiBold"/>
                <a:cs typeface="Barlow SemiBold"/>
                <a:sym typeface="Barlow SemiBold"/>
              </a:defRPr>
            </a:lvl6pPr>
            <a:lvl7pPr marR="0" lvl="6" algn="ctr" rtl="0">
              <a:lnSpc>
                <a:spcPct val="100000"/>
              </a:lnSpc>
              <a:spcBef>
                <a:spcPts val="0"/>
              </a:spcBef>
              <a:spcAft>
                <a:spcPts val="0"/>
              </a:spcAft>
              <a:buClr>
                <a:schemeClr val="dk2"/>
              </a:buClr>
              <a:buSzPts val="4000"/>
              <a:buFont typeface="Barlow SemiBold"/>
              <a:buNone/>
              <a:defRPr sz="4000" b="0" i="0" u="none" strike="noStrike" cap="none">
                <a:solidFill>
                  <a:schemeClr val="dk2"/>
                </a:solidFill>
                <a:latin typeface="Barlow SemiBold"/>
                <a:ea typeface="Barlow SemiBold"/>
                <a:cs typeface="Barlow SemiBold"/>
                <a:sym typeface="Barlow SemiBold"/>
              </a:defRPr>
            </a:lvl7pPr>
            <a:lvl8pPr marR="0" lvl="7" algn="ctr" rtl="0">
              <a:lnSpc>
                <a:spcPct val="100000"/>
              </a:lnSpc>
              <a:spcBef>
                <a:spcPts val="0"/>
              </a:spcBef>
              <a:spcAft>
                <a:spcPts val="0"/>
              </a:spcAft>
              <a:buClr>
                <a:schemeClr val="dk2"/>
              </a:buClr>
              <a:buSzPts val="4000"/>
              <a:buFont typeface="Barlow SemiBold"/>
              <a:buNone/>
              <a:defRPr sz="4000" b="0" i="0" u="none" strike="noStrike" cap="none">
                <a:solidFill>
                  <a:schemeClr val="dk2"/>
                </a:solidFill>
                <a:latin typeface="Barlow SemiBold"/>
                <a:ea typeface="Barlow SemiBold"/>
                <a:cs typeface="Barlow SemiBold"/>
                <a:sym typeface="Barlow SemiBold"/>
              </a:defRPr>
            </a:lvl8pPr>
            <a:lvl9pPr marR="0" lvl="8" algn="ctr" rtl="0">
              <a:lnSpc>
                <a:spcPct val="100000"/>
              </a:lnSpc>
              <a:spcBef>
                <a:spcPts val="0"/>
              </a:spcBef>
              <a:spcAft>
                <a:spcPts val="0"/>
              </a:spcAft>
              <a:buClr>
                <a:schemeClr val="dk2"/>
              </a:buClr>
              <a:buSzPts val="4000"/>
              <a:buFont typeface="Barlow SemiBold"/>
              <a:buNone/>
              <a:defRPr sz="4000" b="0" i="0" u="none" strike="noStrike" cap="none">
                <a:solidFill>
                  <a:schemeClr val="dk2"/>
                </a:solidFill>
                <a:latin typeface="Barlow SemiBold"/>
                <a:ea typeface="Barlow SemiBold"/>
                <a:cs typeface="Barlow SemiBold"/>
                <a:sym typeface="Barlow SemiBold"/>
              </a:defRPr>
            </a:lvl9pPr>
          </a:lstStyle>
          <a:p>
            <a:r>
              <a:rPr lang="en"/>
              <a:t>05</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6089D0A-8244-4508-6E58-D90E9291ED53}"/>
              </a:ext>
            </a:extLst>
          </p:cNvPr>
          <p:cNvSpPr>
            <a:spLocks noGrp="1"/>
          </p:cNvSpPr>
          <p:nvPr>
            <p:ph type="ctrTitle"/>
          </p:nvPr>
        </p:nvSpPr>
        <p:spPr>
          <a:xfrm>
            <a:off x="744477" y="3101597"/>
            <a:ext cx="5115900" cy="1917600"/>
          </a:xfrm>
        </p:spPr>
        <p:txBody>
          <a:bodyPr/>
          <a:lstStyle/>
          <a:p>
            <a:r>
              <a:rPr lang="en-SG" sz="2800" b="1">
                <a:latin typeface="Book Antiqua" panose="02040602050305030304" pitchFamily="18" charset="0"/>
              </a:rPr>
              <a:t>Conclusions To Research Question</a:t>
            </a:r>
          </a:p>
        </p:txBody>
      </p:sp>
      <p:sp>
        <p:nvSpPr>
          <p:cNvPr id="4" name="Subtitle 3">
            <a:extLst>
              <a:ext uri="{FF2B5EF4-FFF2-40B4-BE49-F238E27FC236}">
                <a16:creationId xmlns:a16="http://schemas.microsoft.com/office/drawing/2014/main" id="{7AFF1C50-45C7-8662-4CF1-0525B8668653}"/>
              </a:ext>
            </a:extLst>
          </p:cNvPr>
          <p:cNvSpPr>
            <a:spLocks noGrp="1"/>
          </p:cNvSpPr>
          <p:nvPr>
            <p:ph type="subTitle" idx="1"/>
          </p:nvPr>
        </p:nvSpPr>
        <p:spPr>
          <a:xfrm>
            <a:off x="654298" y="4113384"/>
            <a:ext cx="5206079" cy="405000"/>
          </a:xfrm>
        </p:spPr>
        <p:txBody>
          <a:bodyPr/>
          <a:lstStyle/>
          <a:p>
            <a:r>
              <a:rPr lang="en-SG"/>
              <a:t>The truth awaits… Conclusions to our research question!</a:t>
            </a:r>
          </a:p>
        </p:txBody>
      </p:sp>
      <p:pic>
        <p:nvPicPr>
          <p:cNvPr id="6" name="Graphic 5" descr="Programmer male with solid fill">
            <a:extLst>
              <a:ext uri="{FF2B5EF4-FFF2-40B4-BE49-F238E27FC236}">
                <a16:creationId xmlns:a16="http://schemas.microsoft.com/office/drawing/2014/main" id="{E36AF017-6832-8976-8A89-967643D7C1B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742695" y="842421"/>
            <a:ext cx="2566785" cy="2566785"/>
          </a:xfrm>
          <a:prstGeom prst="rect">
            <a:avLst/>
          </a:prstGeom>
        </p:spPr>
      </p:pic>
      <p:pic>
        <p:nvPicPr>
          <p:cNvPr id="8" name="Graphic 7" descr="Programmer female with solid fill">
            <a:extLst>
              <a:ext uri="{FF2B5EF4-FFF2-40B4-BE49-F238E27FC236}">
                <a16:creationId xmlns:a16="http://schemas.microsoft.com/office/drawing/2014/main" id="{0C377E49-6B4C-8CF5-977C-7F165AAC594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284489" y="534812"/>
            <a:ext cx="2566785" cy="2566785"/>
          </a:xfrm>
          <a:prstGeom prst="rect">
            <a:avLst/>
          </a:prstGeom>
        </p:spPr>
      </p:pic>
    </p:spTree>
    <p:extLst>
      <p:ext uri="{BB962C8B-B14F-4D97-AF65-F5344CB8AC3E}">
        <p14:creationId xmlns:p14="http://schemas.microsoft.com/office/powerpoint/2010/main" val="52408488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FFDD2-40D1-7F1E-6AF8-3D3C0D79D269}"/>
              </a:ext>
            </a:extLst>
          </p:cNvPr>
          <p:cNvSpPr>
            <a:spLocks noGrp="1"/>
          </p:cNvSpPr>
          <p:nvPr>
            <p:ph type="title"/>
          </p:nvPr>
        </p:nvSpPr>
        <p:spPr>
          <a:xfrm>
            <a:off x="707230" y="111688"/>
            <a:ext cx="7717500" cy="453900"/>
          </a:xfrm>
        </p:spPr>
        <p:txBody>
          <a:bodyPr/>
          <a:lstStyle/>
          <a:p>
            <a:r>
              <a:rPr lang="en-US" sz="2000" dirty="0">
                <a:latin typeface="Calibri" panose="020F0502020204030204" pitchFamily="34" charset="0"/>
                <a:ea typeface="Calibri" panose="020F0502020204030204" pitchFamily="34" charset="0"/>
                <a:cs typeface="Calibri" panose="020F0502020204030204" pitchFamily="34" charset="0"/>
              </a:rPr>
              <a:t>Steps Taken to Answer the Research Question</a:t>
            </a:r>
            <a:endParaRPr lang="en-SG" sz="2000" dirty="0">
              <a:latin typeface="Calibri" panose="020F0502020204030204" pitchFamily="34" charset="0"/>
              <a:ea typeface="Calibri" panose="020F0502020204030204" pitchFamily="34" charset="0"/>
              <a:cs typeface="Calibri" panose="020F0502020204030204" pitchFamily="34" charset="0"/>
            </a:endParaRPr>
          </a:p>
        </p:txBody>
      </p:sp>
      <p:sp>
        <p:nvSpPr>
          <p:cNvPr id="3" name="Rectangle: Rounded Corners 2">
            <a:extLst>
              <a:ext uri="{FF2B5EF4-FFF2-40B4-BE49-F238E27FC236}">
                <a16:creationId xmlns:a16="http://schemas.microsoft.com/office/drawing/2014/main" id="{9F57EC41-BF2F-890C-2124-D546BA158668}"/>
              </a:ext>
            </a:extLst>
          </p:cNvPr>
          <p:cNvSpPr/>
          <p:nvPr/>
        </p:nvSpPr>
        <p:spPr>
          <a:xfrm>
            <a:off x="459394" y="521574"/>
            <a:ext cx="3998305" cy="1438275"/>
          </a:xfrm>
          <a:prstGeom prst="roundRect">
            <a:avLst/>
          </a:prstGeom>
          <a:solidFill>
            <a:srgbClr val="CCCCFF"/>
          </a:solidFill>
          <a:ln>
            <a:solidFill>
              <a:schemeClr val="bg1">
                <a:lumMod val="10000"/>
              </a:schemeClr>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SG"/>
          </a:p>
        </p:txBody>
      </p:sp>
      <p:sp>
        <p:nvSpPr>
          <p:cNvPr id="4" name="TextBox 3">
            <a:extLst>
              <a:ext uri="{FF2B5EF4-FFF2-40B4-BE49-F238E27FC236}">
                <a16:creationId xmlns:a16="http://schemas.microsoft.com/office/drawing/2014/main" id="{20492E6B-3EB9-7079-DB00-30A3BBBE61EB}"/>
              </a:ext>
            </a:extLst>
          </p:cNvPr>
          <p:cNvSpPr txBox="1"/>
          <p:nvPr/>
        </p:nvSpPr>
        <p:spPr>
          <a:xfrm>
            <a:off x="522283" y="582237"/>
            <a:ext cx="3702584" cy="1200329"/>
          </a:xfrm>
          <a:prstGeom prst="rect">
            <a:avLst/>
          </a:prstGeom>
          <a:noFill/>
        </p:spPr>
        <p:txBody>
          <a:bodyPr wrap="square" lIns="91440" tIns="45720" rIns="91440" bIns="45720" rtlCol="0" anchor="t">
            <a:spAutoFit/>
          </a:bodyPr>
          <a:lstStyle/>
          <a:p>
            <a:pPr marL="228600" indent="-228600">
              <a:buAutoNum type="arabicPeriod"/>
            </a:pPr>
            <a:r>
              <a:rPr lang="en-SG" sz="900" b="1" u="sng" dirty="0">
                <a:latin typeface="Book Antiqua" panose="02040602050305030304" pitchFamily="18" charset="0"/>
              </a:rPr>
              <a:t>Data Collection &amp; Cleaning (Pandas)</a:t>
            </a:r>
          </a:p>
          <a:p>
            <a:pPr marL="171450" indent="-171450">
              <a:buFont typeface="Wingdings" panose="05000000000000000000" pitchFamily="2" charset="2"/>
              <a:buChar char="Ø"/>
            </a:pPr>
            <a:r>
              <a:rPr lang="en-US" sz="900" dirty="0">
                <a:latin typeface="Calibri"/>
                <a:ea typeface="Calibri"/>
                <a:cs typeface="Calibri"/>
              </a:rPr>
              <a:t>Gathered datasets from MOM (national income), World Bank (inflation rates), and Graduate Employment Survey (employment rates &amp; salaries).</a:t>
            </a:r>
          </a:p>
          <a:p>
            <a:pPr marL="171450" indent="-171450">
              <a:buFont typeface="Wingdings" panose="05000000000000000000" pitchFamily="2" charset="2"/>
              <a:buChar char="Ø"/>
            </a:pPr>
            <a:r>
              <a:rPr lang="en-US" sz="900" dirty="0">
                <a:latin typeface="Calibri"/>
                <a:ea typeface="Calibri"/>
                <a:cs typeface="Calibri"/>
              </a:rPr>
              <a:t>Merged datasets to create a unified table for analysis.</a:t>
            </a:r>
          </a:p>
          <a:p>
            <a:pPr marL="171450" indent="-171450">
              <a:buFont typeface="Wingdings" panose="05000000000000000000" pitchFamily="2" charset="2"/>
              <a:buChar char="Ø"/>
            </a:pPr>
            <a:r>
              <a:rPr lang="en-US" sz="900" dirty="0">
                <a:latin typeface="Calibri"/>
                <a:ea typeface="Calibri"/>
                <a:cs typeface="Calibri"/>
              </a:rPr>
              <a:t>Removed duplicate rows (3,678 identified) and cleaned placeholder values to maintain data integrity.</a:t>
            </a:r>
          </a:p>
          <a:p>
            <a:pPr marL="171450" indent="-171450">
              <a:buFont typeface="Wingdings" panose="05000000000000000000" pitchFamily="2" charset="2"/>
              <a:buChar char="Ø"/>
            </a:pPr>
            <a:r>
              <a:rPr lang="en-US" sz="900" dirty="0">
                <a:latin typeface="Calibri"/>
                <a:ea typeface="Calibri"/>
                <a:cs typeface="Calibri"/>
              </a:rPr>
              <a:t>Renamed columns for clarity and consistency across datasets.</a:t>
            </a:r>
            <a:endParaRPr lang="en-US" sz="900" dirty="0">
              <a:latin typeface="Calibri" panose="020F0502020204030204" pitchFamily="34" charset="0"/>
              <a:ea typeface="Calibri" panose="020F0502020204030204" pitchFamily="34" charset="0"/>
              <a:cs typeface="Calibri" panose="020F0502020204030204" pitchFamily="34" charset="0"/>
            </a:endParaRPr>
          </a:p>
        </p:txBody>
      </p:sp>
      <p:sp>
        <p:nvSpPr>
          <p:cNvPr id="5" name="Rectangle: Rounded Corners 4">
            <a:extLst>
              <a:ext uri="{FF2B5EF4-FFF2-40B4-BE49-F238E27FC236}">
                <a16:creationId xmlns:a16="http://schemas.microsoft.com/office/drawing/2014/main" id="{CF16F6FA-FD36-122D-B3BC-55DC09624721}"/>
              </a:ext>
            </a:extLst>
          </p:cNvPr>
          <p:cNvSpPr/>
          <p:nvPr/>
        </p:nvSpPr>
        <p:spPr>
          <a:xfrm>
            <a:off x="4976500" y="497134"/>
            <a:ext cx="3998305" cy="1438275"/>
          </a:xfrm>
          <a:prstGeom prst="roundRect">
            <a:avLst/>
          </a:prstGeom>
          <a:solidFill>
            <a:srgbClr val="CCCCFF"/>
          </a:solidFill>
          <a:ln>
            <a:solidFill>
              <a:schemeClr val="bg1">
                <a:lumMod val="10000"/>
              </a:schemeClr>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SG"/>
          </a:p>
        </p:txBody>
      </p:sp>
      <p:sp>
        <p:nvSpPr>
          <p:cNvPr id="7" name="Rectangle: Rounded Corners 6">
            <a:extLst>
              <a:ext uri="{FF2B5EF4-FFF2-40B4-BE49-F238E27FC236}">
                <a16:creationId xmlns:a16="http://schemas.microsoft.com/office/drawing/2014/main" id="{B9F854AB-D951-E770-5DF3-E4D48B6709EA}"/>
              </a:ext>
            </a:extLst>
          </p:cNvPr>
          <p:cNvSpPr/>
          <p:nvPr/>
        </p:nvSpPr>
        <p:spPr>
          <a:xfrm>
            <a:off x="4968673" y="2054998"/>
            <a:ext cx="4059266" cy="1509757"/>
          </a:xfrm>
          <a:prstGeom prst="roundRect">
            <a:avLst/>
          </a:prstGeom>
          <a:solidFill>
            <a:srgbClr val="CCCCFF"/>
          </a:solidFill>
          <a:ln>
            <a:solidFill>
              <a:schemeClr val="bg1">
                <a:lumMod val="10000"/>
              </a:schemeClr>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SG" u="sng" dirty="0"/>
          </a:p>
        </p:txBody>
      </p:sp>
      <p:sp>
        <p:nvSpPr>
          <p:cNvPr id="12" name="TextBox 11">
            <a:extLst>
              <a:ext uri="{FF2B5EF4-FFF2-40B4-BE49-F238E27FC236}">
                <a16:creationId xmlns:a16="http://schemas.microsoft.com/office/drawing/2014/main" id="{6285E450-8412-CEFA-F164-8DB92F4E1784}"/>
              </a:ext>
            </a:extLst>
          </p:cNvPr>
          <p:cNvSpPr txBox="1"/>
          <p:nvPr/>
        </p:nvSpPr>
        <p:spPr>
          <a:xfrm>
            <a:off x="5126737" y="565588"/>
            <a:ext cx="3650690" cy="1308050"/>
          </a:xfrm>
          <a:prstGeom prst="rect">
            <a:avLst/>
          </a:prstGeom>
          <a:noFill/>
        </p:spPr>
        <p:txBody>
          <a:bodyPr wrap="square" lIns="91440" tIns="45720" rIns="91440" bIns="45720" rtlCol="0" anchor="t">
            <a:spAutoFit/>
          </a:bodyPr>
          <a:lstStyle/>
          <a:p>
            <a:r>
              <a:rPr lang="en-SG" sz="900" b="1" dirty="0">
                <a:latin typeface="Book Antiqua" panose="02040602050305030304" pitchFamily="18" charset="0"/>
              </a:rPr>
              <a:t>2. </a:t>
            </a:r>
            <a:r>
              <a:rPr lang="en-SG" sz="900" b="1" u="sng" dirty="0">
                <a:latin typeface="Book Antiqua" panose="02040602050305030304" pitchFamily="18" charset="0"/>
              </a:rPr>
              <a:t>Handling Missing &amp; Invalid Data (Pandas &amp; NumPy)</a:t>
            </a:r>
            <a:endParaRPr lang="en-SG" sz="1200" b="1" u="sng" dirty="0">
              <a:latin typeface="Book Antiqua" panose="02040602050305030304" pitchFamily="18" charset="0"/>
            </a:endParaRPr>
          </a:p>
          <a:p>
            <a:pPr marL="171450" indent="-171450">
              <a:buFont typeface="Wingdings" panose="05000000000000000000" pitchFamily="2" charset="2"/>
              <a:buChar char="Ø"/>
            </a:pPr>
            <a:r>
              <a:rPr lang="en-US" sz="900" dirty="0">
                <a:latin typeface="Calibri"/>
                <a:ea typeface="Calibri"/>
                <a:cs typeface="Calibri"/>
              </a:rPr>
              <a:t>Identified missing values in key columns such as employment rate, salaries, and inflation rates.</a:t>
            </a:r>
          </a:p>
          <a:p>
            <a:pPr marL="171450" indent="-171450">
              <a:buFont typeface="Wingdings" panose="05000000000000000000" pitchFamily="2" charset="2"/>
              <a:buChar char="Ø"/>
            </a:pPr>
            <a:r>
              <a:rPr lang="en-US" sz="800" dirty="0">
                <a:latin typeface="Calibri"/>
                <a:ea typeface="Calibri"/>
                <a:cs typeface="Calibri"/>
              </a:rPr>
              <a:t>Checked for invalid placeholder entries (university, school, degree) that do not provide real data.</a:t>
            </a:r>
            <a:r>
              <a:rPr lang="en-US" sz="800" b="1" dirty="0">
                <a:latin typeface="Calibri"/>
                <a:ea typeface="Calibri"/>
                <a:cs typeface="Calibri"/>
              </a:rPr>
              <a:t> (Investigation Of Missing Year)</a:t>
            </a:r>
          </a:p>
          <a:p>
            <a:pPr marL="171450" indent="-171450">
              <a:buFont typeface="Wingdings" panose="05000000000000000000" pitchFamily="2" charset="2"/>
              <a:buChar char="Ø"/>
            </a:pPr>
            <a:r>
              <a:rPr lang="en-US" sz="900" dirty="0">
                <a:latin typeface="Calibri"/>
                <a:ea typeface="Calibri"/>
                <a:cs typeface="Calibri"/>
              </a:rPr>
              <a:t>Used NumPy </a:t>
            </a:r>
            <a:r>
              <a:rPr lang="en-US" sz="900" b="1" dirty="0">
                <a:latin typeface="Calibri"/>
                <a:ea typeface="Calibri"/>
                <a:cs typeface="Calibri"/>
              </a:rPr>
              <a:t>mean/median</a:t>
            </a:r>
            <a:r>
              <a:rPr lang="en-US" sz="900" dirty="0">
                <a:latin typeface="Calibri"/>
                <a:ea typeface="Calibri"/>
                <a:cs typeface="Calibri"/>
              </a:rPr>
              <a:t> imputation for missing salary &amp; employment data while ensuring statistical accuracy.</a:t>
            </a:r>
          </a:p>
          <a:p>
            <a:pPr marL="171450" indent="-171450">
              <a:buFont typeface="Wingdings" panose="05000000000000000000" pitchFamily="2" charset="2"/>
              <a:buChar char="Ø"/>
            </a:pPr>
            <a:r>
              <a:rPr lang="en-US" sz="900" dirty="0">
                <a:latin typeface="Calibri"/>
                <a:ea typeface="Calibri"/>
                <a:cs typeface="Calibri"/>
              </a:rPr>
              <a:t>Dropped rows that contained entirely unusable data to prevent analysis bias!</a:t>
            </a:r>
            <a:endParaRPr lang="en-US" sz="900" dirty="0">
              <a:latin typeface="Calibri" panose="020F0502020204030204" pitchFamily="34" charset="0"/>
              <a:ea typeface="Calibri" panose="020F0502020204030204" pitchFamily="34" charset="0"/>
              <a:cs typeface="Calibri" panose="020F0502020204030204" pitchFamily="34" charset="0"/>
            </a:endParaRPr>
          </a:p>
        </p:txBody>
      </p:sp>
      <p:sp>
        <p:nvSpPr>
          <p:cNvPr id="21" name="Rectangle: Rounded Corners 20">
            <a:extLst>
              <a:ext uri="{FF2B5EF4-FFF2-40B4-BE49-F238E27FC236}">
                <a16:creationId xmlns:a16="http://schemas.microsoft.com/office/drawing/2014/main" id="{7A16AC0B-C099-00BE-EE88-B09CB067DE75}"/>
              </a:ext>
            </a:extLst>
          </p:cNvPr>
          <p:cNvSpPr/>
          <p:nvPr/>
        </p:nvSpPr>
        <p:spPr>
          <a:xfrm>
            <a:off x="459394" y="2054999"/>
            <a:ext cx="4059265" cy="1509756"/>
          </a:xfrm>
          <a:prstGeom prst="roundRect">
            <a:avLst/>
          </a:prstGeom>
          <a:solidFill>
            <a:srgbClr val="CCCCFF"/>
          </a:solidFill>
          <a:ln>
            <a:solidFill>
              <a:schemeClr val="bg1">
                <a:lumMod val="10000"/>
              </a:schemeClr>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SG" u="sng" dirty="0"/>
          </a:p>
        </p:txBody>
      </p:sp>
      <p:sp>
        <p:nvSpPr>
          <p:cNvPr id="24" name="Rectangle: Rounded Corners 23">
            <a:extLst>
              <a:ext uri="{FF2B5EF4-FFF2-40B4-BE49-F238E27FC236}">
                <a16:creationId xmlns:a16="http://schemas.microsoft.com/office/drawing/2014/main" id="{F4191FAF-19FB-FF36-A27A-D29A359D63E6}"/>
              </a:ext>
            </a:extLst>
          </p:cNvPr>
          <p:cNvSpPr/>
          <p:nvPr/>
        </p:nvSpPr>
        <p:spPr>
          <a:xfrm>
            <a:off x="2171700" y="3637839"/>
            <a:ext cx="4861560" cy="1377120"/>
          </a:xfrm>
          <a:prstGeom prst="roundRect">
            <a:avLst/>
          </a:prstGeom>
          <a:solidFill>
            <a:srgbClr val="CCCCFF"/>
          </a:solidFill>
          <a:ln>
            <a:solidFill>
              <a:schemeClr val="bg1">
                <a:lumMod val="10000"/>
              </a:schemeClr>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SG" u="sng" dirty="0"/>
          </a:p>
        </p:txBody>
      </p:sp>
      <p:sp>
        <p:nvSpPr>
          <p:cNvPr id="25" name="TextBox 24">
            <a:extLst>
              <a:ext uri="{FF2B5EF4-FFF2-40B4-BE49-F238E27FC236}">
                <a16:creationId xmlns:a16="http://schemas.microsoft.com/office/drawing/2014/main" id="{B4609424-5842-D09B-B056-188167DC5B73}"/>
              </a:ext>
            </a:extLst>
          </p:cNvPr>
          <p:cNvSpPr txBox="1"/>
          <p:nvPr/>
        </p:nvSpPr>
        <p:spPr>
          <a:xfrm>
            <a:off x="4976502" y="2112540"/>
            <a:ext cx="3800926" cy="155427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900" b="1" dirty="0">
                <a:latin typeface="Book Antiqua" panose="02040602050305030304" pitchFamily="18" charset="0"/>
              </a:rPr>
              <a:t>3. </a:t>
            </a:r>
            <a:r>
              <a:rPr lang="en-US" sz="900" b="1" u="sng" dirty="0">
                <a:latin typeface="Book Antiqua" panose="02040602050305030304" pitchFamily="18" charset="0"/>
              </a:rPr>
              <a:t>Exploratory Data Analysis (EDA)</a:t>
            </a:r>
          </a:p>
          <a:p>
            <a:pPr marL="285750" indent="-285750">
              <a:buChar char="•"/>
            </a:pPr>
            <a:r>
              <a:rPr lang="en-US" sz="900" dirty="0">
                <a:latin typeface="Calibri"/>
                <a:ea typeface="Calibri"/>
                <a:cs typeface="Calibri"/>
              </a:rPr>
              <a:t>Visualised employment &amp; salary trends (2013–2023) using line graphs, bar charts, and scatter plots.</a:t>
            </a:r>
          </a:p>
          <a:p>
            <a:pPr marL="285750" indent="-285750">
              <a:buChar char="•"/>
            </a:pPr>
            <a:r>
              <a:rPr lang="en-US" sz="900" dirty="0">
                <a:latin typeface="Calibri"/>
                <a:ea typeface="Calibri"/>
                <a:cs typeface="Calibri"/>
              </a:rPr>
              <a:t>Created correlation heatmaps to measure relationships between employment, salary, inflation, and national income.</a:t>
            </a:r>
          </a:p>
          <a:p>
            <a:pPr marL="285750" indent="-285750">
              <a:buChar char="•"/>
            </a:pPr>
            <a:r>
              <a:rPr lang="en-US" sz="900" dirty="0">
                <a:latin typeface="Calibri"/>
                <a:ea typeface="Calibri"/>
                <a:cs typeface="Calibri"/>
              </a:rPr>
              <a:t>Used radar charts to compare economic trends affecting computing graduates.</a:t>
            </a:r>
          </a:p>
          <a:p>
            <a:pPr marL="285750" indent="-285750">
              <a:buChar char="•"/>
            </a:pPr>
            <a:r>
              <a:rPr lang="en-US" sz="900" dirty="0">
                <a:latin typeface="Calibri"/>
                <a:ea typeface="Calibri"/>
                <a:cs typeface="Calibri"/>
              </a:rPr>
              <a:t>Identified patterns in employment stability and salary growth over time.</a:t>
            </a:r>
          </a:p>
          <a:p>
            <a:pPr algn="l"/>
            <a:endParaRPr lang="en-US" dirty="0"/>
          </a:p>
        </p:txBody>
      </p:sp>
      <p:sp>
        <p:nvSpPr>
          <p:cNvPr id="26" name="TextBox 25">
            <a:extLst>
              <a:ext uri="{FF2B5EF4-FFF2-40B4-BE49-F238E27FC236}">
                <a16:creationId xmlns:a16="http://schemas.microsoft.com/office/drawing/2014/main" id="{5CB6E4FB-D254-FB43-D7AD-3DD4FF654FB0}"/>
              </a:ext>
            </a:extLst>
          </p:cNvPr>
          <p:cNvSpPr txBox="1"/>
          <p:nvPr/>
        </p:nvSpPr>
        <p:spPr>
          <a:xfrm>
            <a:off x="2327326" y="3717459"/>
            <a:ext cx="4318655" cy="141577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900" b="1" dirty="0">
                <a:latin typeface="Book Antiqua"/>
              </a:rPr>
              <a:t>4. </a:t>
            </a:r>
            <a:r>
              <a:rPr lang="en-US" sz="900" b="1" u="sng" dirty="0">
                <a:latin typeface="Book Antiqua"/>
              </a:rPr>
              <a:t>Statistical &amp; Regression Analysis (StatsModels)</a:t>
            </a:r>
          </a:p>
          <a:p>
            <a:pPr marL="285750" indent="-285750">
              <a:buFont typeface="Wingdings"/>
              <a:buChar char="Ø"/>
            </a:pPr>
            <a:r>
              <a:rPr lang="en-US" sz="900" dirty="0">
                <a:latin typeface="Calibri"/>
                <a:ea typeface="Calibri"/>
                <a:cs typeface="Calibri"/>
              </a:rPr>
              <a:t>Applied NumPy correlation analysis to measure the impact of inflation and national income on salaries and employment rates.</a:t>
            </a:r>
          </a:p>
          <a:p>
            <a:pPr marL="285750" indent="-285750">
              <a:buFont typeface="Wingdings"/>
              <a:buChar char="Ø"/>
            </a:pPr>
            <a:r>
              <a:rPr lang="en-US" sz="900" dirty="0">
                <a:latin typeface="Calibri"/>
                <a:ea typeface="Calibri"/>
                <a:cs typeface="Calibri"/>
              </a:rPr>
              <a:t>Performed Ordinary Least Squares (OLS) regression to quantify relationships between inflation, national gross income, and graduate salaries.</a:t>
            </a:r>
          </a:p>
          <a:p>
            <a:pPr marL="285750" indent="-285750">
              <a:buFont typeface="Wingdings"/>
              <a:buChar char="Ø"/>
            </a:pPr>
            <a:r>
              <a:rPr lang="en-US" sz="900" dirty="0">
                <a:latin typeface="Calibri"/>
                <a:ea typeface="Calibri"/>
                <a:cs typeface="Calibri"/>
              </a:rPr>
              <a:t>Assessed the strength and significance of these economic factors on employment outcomes.</a:t>
            </a:r>
          </a:p>
          <a:p>
            <a:pPr marL="285750" indent="-285750">
              <a:buFont typeface="Wingdings"/>
              <a:buChar char="Ø"/>
            </a:pPr>
            <a:r>
              <a:rPr lang="en-US" sz="900" dirty="0">
                <a:latin typeface="Calibri"/>
                <a:ea typeface="Calibri"/>
                <a:cs typeface="Calibri"/>
              </a:rPr>
              <a:t>Compared computed predictions with actual salary/employment trends in 2023.</a:t>
            </a:r>
          </a:p>
          <a:p>
            <a:pPr marL="285750" indent="-285750" algn="l">
              <a:buFont typeface="Wingdings"/>
              <a:buChar char="Ø"/>
            </a:pPr>
            <a:endParaRPr lang="en-US" dirty="0"/>
          </a:p>
        </p:txBody>
      </p:sp>
      <p:sp>
        <p:nvSpPr>
          <p:cNvPr id="27" name="TextBox 26">
            <a:extLst>
              <a:ext uri="{FF2B5EF4-FFF2-40B4-BE49-F238E27FC236}">
                <a16:creationId xmlns:a16="http://schemas.microsoft.com/office/drawing/2014/main" id="{CD73F6D2-6F21-9F9C-2E60-1BAB29DC9653}"/>
              </a:ext>
            </a:extLst>
          </p:cNvPr>
          <p:cNvSpPr txBox="1"/>
          <p:nvPr/>
        </p:nvSpPr>
        <p:spPr>
          <a:xfrm>
            <a:off x="506069" y="2112540"/>
            <a:ext cx="4059265" cy="155427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900" b="1" dirty="0">
                <a:latin typeface="Book Antiqua"/>
              </a:rPr>
              <a:t>5. </a:t>
            </a:r>
            <a:r>
              <a:rPr lang="en-US" sz="900" b="1" u="sng" dirty="0">
                <a:latin typeface="Book Antiqua"/>
              </a:rPr>
              <a:t>Insights &amp; Conclusion (MatPlotLib &amp; seaborn)</a:t>
            </a:r>
          </a:p>
          <a:p>
            <a:pPr marL="285750" indent="-285750">
              <a:buFont typeface="Wingdings"/>
              <a:buChar char="Ø"/>
            </a:pPr>
            <a:r>
              <a:rPr lang="en-US" sz="900" dirty="0">
                <a:latin typeface="Calibri"/>
                <a:ea typeface="Calibri"/>
                <a:cs typeface="Calibri"/>
              </a:rPr>
              <a:t>Found that national income strongly correlates with computing graduate salaries, proving that economic growth boosts wages.</a:t>
            </a:r>
          </a:p>
          <a:p>
            <a:pPr marL="285750" indent="-285750">
              <a:buFont typeface="Wingdings"/>
              <a:buChar char="Ø"/>
            </a:pPr>
            <a:r>
              <a:rPr lang="en-US" sz="900" dirty="0">
                <a:latin typeface="Calibri"/>
                <a:ea typeface="Calibri"/>
                <a:cs typeface="Calibri"/>
              </a:rPr>
              <a:t>Employment rates remain stable over the years, showing strong demand for computing graduates, despite inflation fluctuations.</a:t>
            </a:r>
          </a:p>
          <a:p>
            <a:pPr marL="285750" indent="-285750">
              <a:buFont typeface="Wingdings"/>
              <a:buChar char="Ø"/>
            </a:pPr>
            <a:r>
              <a:rPr lang="en-US" sz="900" dirty="0">
                <a:latin typeface="Calibri"/>
                <a:ea typeface="Calibri"/>
                <a:cs typeface="Calibri"/>
              </a:rPr>
              <a:t>Inflation impacts salary adjustments but does not significantly affect job availability in computing fields.</a:t>
            </a:r>
          </a:p>
          <a:p>
            <a:pPr marL="285750" indent="-285750">
              <a:buFont typeface="Wingdings"/>
              <a:buChar char="Ø"/>
            </a:pPr>
            <a:r>
              <a:rPr lang="en-US" sz="900" dirty="0">
                <a:latin typeface="Calibri"/>
                <a:ea typeface="Calibri"/>
                <a:cs typeface="Calibri"/>
              </a:rPr>
              <a:t>Concluded that national economic trends drive salary growth, but employment rates are less dependent on inflationary pressures.</a:t>
            </a:r>
          </a:p>
          <a:p>
            <a:pPr algn="l"/>
            <a:endParaRPr lang="en-US" dirty="0"/>
          </a:p>
        </p:txBody>
      </p:sp>
    </p:spTree>
    <p:extLst>
      <p:ext uri="{BB962C8B-B14F-4D97-AF65-F5344CB8AC3E}">
        <p14:creationId xmlns:p14="http://schemas.microsoft.com/office/powerpoint/2010/main" val="123791356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4F7158-700D-C564-08CF-2C36442F6F6D}"/>
              </a:ext>
            </a:extLst>
          </p:cNvPr>
          <p:cNvSpPr>
            <a:spLocks noGrp="1"/>
          </p:cNvSpPr>
          <p:nvPr>
            <p:ph type="title"/>
          </p:nvPr>
        </p:nvSpPr>
        <p:spPr>
          <a:xfrm>
            <a:off x="713250" y="76404"/>
            <a:ext cx="7717500" cy="453900"/>
          </a:xfrm>
        </p:spPr>
        <p:txBody>
          <a:bodyPr/>
          <a:lstStyle/>
          <a:p>
            <a:r>
              <a:rPr lang="en-SG" sz="2400">
                <a:latin typeface="Calibri" panose="020F0502020204030204" pitchFamily="34" charset="0"/>
                <a:ea typeface="Calibri" panose="020F0502020204030204" pitchFamily="34" charset="0"/>
                <a:cs typeface="Calibri" panose="020F0502020204030204" pitchFamily="34" charset="0"/>
              </a:rPr>
              <a:t>Final Conclusions</a:t>
            </a:r>
          </a:p>
        </p:txBody>
      </p:sp>
      <p:sp>
        <p:nvSpPr>
          <p:cNvPr id="3" name="Rectangle 2">
            <a:extLst>
              <a:ext uri="{FF2B5EF4-FFF2-40B4-BE49-F238E27FC236}">
                <a16:creationId xmlns:a16="http://schemas.microsoft.com/office/drawing/2014/main" id="{C8803301-2C99-5F9C-2DA6-784567DA3DE4}"/>
              </a:ext>
            </a:extLst>
          </p:cNvPr>
          <p:cNvSpPr/>
          <p:nvPr/>
        </p:nvSpPr>
        <p:spPr>
          <a:xfrm>
            <a:off x="-1" y="518877"/>
            <a:ext cx="9144000" cy="11374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 name="TextBox 3">
            <a:extLst>
              <a:ext uri="{FF2B5EF4-FFF2-40B4-BE49-F238E27FC236}">
                <a16:creationId xmlns:a16="http://schemas.microsoft.com/office/drawing/2014/main" id="{11F212DA-C6AB-0FDF-D870-7E7475B46DC1}"/>
              </a:ext>
            </a:extLst>
          </p:cNvPr>
          <p:cNvSpPr txBox="1"/>
          <p:nvPr/>
        </p:nvSpPr>
        <p:spPr>
          <a:xfrm>
            <a:off x="127827" y="552117"/>
            <a:ext cx="9024001" cy="1107996"/>
          </a:xfrm>
          <a:prstGeom prst="rect">
            <a:avLst/>
          </a:prstGeom>
          <a:noFill/>
        </p:spPr>
        <p:txBody>
          <a:bodyPr wrap="square" lIns="91440" tIns="45720" rIns="91440" bIns="45720" rtlCol="0" anchor="t">
            <a:spAutoFit/>
          </a:bodyPr>
          <a:lstStyle/>
          <a:p>
            <a:r>
              <a:rPr lang="en-US" sz="1100" b="1" dirty="0">
                <a:latin typeface="Calibri" panose="020F0502020204030204" pitchFamily="34" charset="0"/>
                <a:ea typeface="Calibri" panose="020F0502020204030204" pitchFamily="34" charset="0"/>
                <a:cs typeface="Calibri" panose="020F0502020204030204" pitchFamily="34" charset="0"/>
              </a:rPr>
              <a:t>National Income Growth Drives Salaries More Than Inflation</a:t>
            </a:r>
            <a:endParaRPr lang="en-US" sz="1100" dirty="0">
              <a:latin typeface="Calibri" panose="020F0502020204030204" pitchFamily="34" charset="0"/>
              <a:ea typeface="Calibri" panose="020F0502020204030204" pitchFamily="34" charset="0"/>
              <a:cs typeface="Calibri" panose="020F0502020204030204" pitchFamily="34" charset="0"/>
            </a:endParaRPr>
          </a:p>
          <a:p>
            <a:pPr marL="285750" indent="-285750">
              <a:buChar char="•"/>
            </a:pPr>
            <a:r>
              <a:rPr lang="en-US" sz="1100" dirty="0">
                <a:latin typeface="Calibri" panose="020F0502020204030204" pitchFamily="34" charset="0"/>
                <a:ea typeface="Calibri" panose="020F0502020204030204" pitchFamily="34" charset="0"/>
                <a:cs typeface="Calibri" panose="020F0502020204030204" pitchFamily="34" charset="0"/>
              </a:rPr>
              <a:t>Graduate salaries rise more significantly when national gross monthly income increases.</a:t>
            </a:r>
          </a:p>
          <a:p>
            <a:pPr marL="285750" indent="-285750">
              <a:buChar char="•"/>
            </a:pPr>
            <a:r>
              <a:rPr lang="en-US" sz="1100" dirty="0">
                <a:latin typeface="Calibri" panose="020F0502020204030204" pitchFamily="34" charset="0"/>
                <a:ea typeface="Calibri" panose="020F0502020204030204" pitchFamily="34" charset="0"/>
                <a:cs typeface="Calibri" panose="020F0502020204030204" pitchFamily="34" charset="0"/>
              </a:rPr>
              <a:t>Inflation impacts wages, but salary growth often lags, making it a weaker factor.</a:t>
            </a:r>
          </a:p>
          <a:p>
            <a:pPr marL="285750" indent="-285750">
              <a:buChar char="•"/>
            </a:pPr>
            <a:r>
              <a:rPr lang="en-US" sz="1100" dirty="0">
                <a:latin typeface="Calibri" panose="020F0502020204030204" pitchFamily="34" charset="0"/>
                <a:ea typeface="Calibri" panose="020F0502020204030204" pitchFamily="34" charset="0"/>
                <a:cs typeface="Calibri" panose="020F0502020204030204" pitchFamily="34" charset="0"/>
              </a:rPr>
              <a:t>Economic cycles and wage policies influence earnings more than inflation alone.</a:t>
            </a:r>
          </a:p>
          <a:p>
            <a:r>
              <a:rPr lang="en-US" sz="1100" b="1" dirty="0">
                <a:latin typeface="Calibri" panose="020F0502020204030204" pitchFamily="34" charset="0"/>
                <a:ea typeface="Calibri" panose="020F0502020204030204" pitchFamily="34" charset="0"/>
                <a:cs typeface="Calibri" panose="020F0502020204030204" pitchFamily="34" charset="0"/>
              </a:rPr>
              <a:t>→ Conclusion:</a:t>
            </a:r>
            <a:r>
              <a:rPr lang="en-US" sz="1100" dirty="0">
                <a:latin typeface="Calibri" panose="020F0502020204030204" pitchFamily="34" charset="0"/>
                <a:ea typeface="Calibri" panose="020F0502020204030204" pitchFamily="34" charset="0"/>
                <a:cs typeface="Calibri" panose="020F0502020204030204" pitchFamily="34" charset="0"/>
              </a:rPr>
              <a:t> While inflation affects wages, national income growth is the key driver of salary progression for computing graduates.</a:t>
            </a:r>
          </a:p>
          <a:p>
            <a:endParaRPr lang="en-US" sz="1100" b="1" dirty="0">
              <a:latin typeface="Calibri" panose="020F0502020204030204" pitchFamily="34" charset="0"/>
              <a:ea typeface="Calibri" panose="020F0502020204030204" pitchFamily="34" charset="0"/>
              <a:cs typeface="Calibri" panose="020F0502020204030204" pitchFamily="34" charset="0"/>
            </a:endParaRPr>
          </a:p>
        </p:txBody>
      </p:sp>
      <p:sp>
        <p:nvSpPr>
          <p:cNvPr id="5" name="Rectangle 4">
            <a:extLst>
              <a:ext uri="{FF2B5EF4-FFF2-40B4-BE49-F238E27FC236}">
                <a16:creationId xmlns:a16="http://schemas.microsoft.com/office/drawing/2014/main" id="{84EB362D-9306-3A71-D749-505560A75DE9}"/>
              </a:ext>
            </a:extLst>
          </p:cNvPr>
          <p:cNvSpPr/>
          <p:nvPr/>
        </p:nvSpPr>
        <p:spPr>
          <a:xfrm>
            <a:off x="7828" y="1562123"/>
            <a:ext cx="9159657" cy="1035652"/>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 name="TextBox 5">
            <a:extLst>
              <a:ext uri="{FF2B5EF4-FFF2-40B4-BE49-F238E27FC236}">
                <a16:creationId xmlns:a16="http://schemas.microsoft.com/office/drawing/2014/main" id="{435622A9-B607-3053-594D-30A5ADF4ABCE}"/>
              </a:ext>
            </a:extLst>
          </p:cNvPr>
          <p:cNvSpPr txBox="1"/>
          <p:nvPr/>
        </p:nvSpPr>
        <p:spPr>
          <a:xfrm>
            <a:off x="165578" y="1567255"/>
            <a:ext cx="8592203" cy="1200329"/>
          </a:xfrm>
          <a:prstGeom prst="rect">
            <a:avLst/>
          </a:prstGeom>
          <a:noFill/>
        </p:spPr>
        <p:txBody>
          <a:bodyPr wrap="square" lIns="91440" tIns="45720" rIns="91440" bIns="45720" rtlCol="0" anchor="t">
            <a:spAutoFit/>
          </a:bodyPr>
          <a:lstStyle/>
          <a:p>
            <a:pPr lvl="1"/>
            <a:r>
              <a:rPr lang="en-US" sz="1200" b="1" dirty="0">
                <a:latin typeface="Calibri" panose="020F0502020204030204" pitchFamily="34" charset="0"/>
                <a:ea typeface="Calibri" panose="020F0502020204030204" pitchFamily="34" charset="0"/>
                <a:cs typeface="Calibri" panose="020F0502020204030204" pitchFamily="34" charset="0"/>
              </a:rPr>
              <a:t>Employment Rates Remain High Despite Economic Fluctuations</a:t>
            </a:r>
            <a:endParaRPr lang="en-US" sz="1200" dirty="0">
              <a:latin typeface="Calibri" panose="020F0502020204030204" pitchFamily="34" charset="0"/>
              <a:ea typeface="Calibri" panose="020F0502020204030204" pitchFamily="34" charset="0"/>
              <a:cs typeface="Calibri" panose="020F0502020204030204" pitchFamily="34" charset="0"/>
            </a:endParaRPr>
          </a:p>
          <a:p>
            <a:pPr marL="285750" indent="-285750">
              <a:buChar char="•"/>
            </a:pPr>
            <a:r>
              <a:rPr lang="en-US" sz="1200" dirty="0">
                <a:latin typeface="Calibri" panose="020F0502020204030204" pitchFamily="34" charset="0"/>
                <a:ea typeface="Calibri" panose="020F0502020204030204" pitchFamily="34" charset="0"/>
                <a:cs typeface="Calibri" panose="020F0502020204030204" pitchFamily="34" charset="0"/>
              </a:rPr>
              <a:t>Computing graduates consistently maintain high employment rates (&gt;90%), even in downturns.</a:t>
            </a:r>
          </a:p>
          <a:p>
            <a:pPr marL="285750" indent="-285750">
              <a:buChar char="•"/>
            </a:pPr>
            <a:r>
              <a:rPr lang="en-US" sz="1200" dirty="0">
                <a:latin typeface="Calibri" panose="020F0502020204030204" pitchFamily="34" charset="0"/>
                <a:ea typeface="Calibri" panose="020F0502020204030204" pitchFamily="34" charset="0"/>
                <a:cs typeface="Calibri" panose="020F0502020204030204" pitchFamily="34" charset="0"/>
              </a:rPr>
              <a:t>The tech industry remains resilient, offering strong job security despite inflation or crises.</a:t>
            </a:r>
          </a:p>
          <a:p>
            <a:pPr marL="285750" indent="-285750">
              <a:buChar char="•"/>
            </a:pPr>
            <a:r>
              <a:rPr lang="en-US" sz="1200" dirty="0">
                <a:latin typeface="Calibri" panose="020F0502020204030204" pitchFamily="34" charset="0"/>
                <a:ea typeface="Calibri" panose="020F0502020204030204" pitchFamily="34" charset="0"/>
                <a:cs typeface="Calibri" panose="020F0502020204030204" pitchFamily="34" charset="0"/>
              </a:rPr>
              <a:t>Events like COVID-19 and the 2013 downturn slowed salary growth but did not significantly affect job availability.</a:t>
            </a:r>
          </a:p>
          <a:p>
            <a:r>
              <a:rPr lang="en-US" sz="1200" b="1" dirty="0">
                <a:latin typeface="Calibri" panose="020F0502020204030204" pitchFamily="34" charset="0"/>
                <a:ea typeface="Calibri" panose="020F0502020204030204" pitchFamily="34" charset="0"/>
                <a:cs typeface="Calibri" panose="020F0502020204030204" pitchFamily="34" charset="0"/>
              </a:rPr>
              <a:t>→ Conclusion:</a:t>
            </a:r>
            <a:r>
              <a:rPr lang="en-US" sz="1200" dirty="0">
                <a:latin typeface="Calibri" panose="020F0502020204030204" pitchFamily="34" charset="0"/>
                <a:ea typeface="Calibri" panose="020F0502020204030204" pitchFamily="34" charset="0"/>
                <a:cs typeface="Calibri" panose="020F0502020204030204" pitchFamily="34" charset="0"/>
              </a:rPr>
              <a:t> The computing sector provides stable job opportunities, proving its resilience against economic uncertainties.</a:t>
            </a:r>
          </a:p>
          <a:p>
            <a:pPr lvl="1"/>
            <a:endParaRPr lang="en-US" sz="1200" b="1" dirty="0">
              <a:latin typeface="Calibri" panose="020F0502020204030204" pitchFamily="34" charset="0"/>
              <a:ea typeface="Calibri" panose="020F0502020204030204" pitchFamily="34" charset="0"/>
              <a:cs typeface="Calibri" panose="020F0502020204030204" pitchFamily="34" charset="0"/>
            </a:endParaRPr>
          </a:p>
        </p:txBody>
      </p:sp>
      <p:sp>
        <p:nvSpPr>
          <p:cNvPr id="7" name="Rectangle 6">
            <a:extLst>
              <a:ext uri="{FF2B5EF4-FFF2-40B4-BE49-F238E27FC236}">
                <a16:creationId xmlns:a16="http://schemas.microsoft.com/office/drawing/2014/main" id="{07A8E793-8F62-BB2A-F327-8BB39B742868}"/>
              </a:ext>
            </a:extLst>
          </p:cNvPr>
          <p:cNvSpPr/>
          <p:nvPr/>
        </p:nvSpPr>
        <p:spPr>
          <a:xfrm>
            <a:off x="7828" y="2570390"/>
            <a:ext cx="9167484" cy="127051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8" name="TextBox 7">
            <a:extLst>
              <a:ext uri="{FF2B5EF4-FFF2-40B4-BE49-F238E27FC236}">
                <a16:creationId xmlns:a16="http://schemas.microsoft.com/office/drawing/2014/main" id="{04DBEBFB-866F-137B-A758-31FEA4FACBB7}"/>
              </a:ext>
            </a:extLst>
          </p:cNvPr>
          <p:cNvSpPr txBox="1"/>
          <p:nvPr/>
        </p:nvSpPr>
        <p:spPr>
          <a:xfrm>
            <a:off x="118606" y="2663400"/>
            <a:ext cx="9929405" cy="1231106"/>
          </a:xfrm>
          <a:prstGeom prst="rect">
            <a:avLst/>
          </a:prstGeom>
          <a:noFill/>
        </p:spPr>
        <p:txBody>
          <a:bodyPr wrap="square" lIns="91440" tIns="45720" rIns="91440" bIns="45720" rtlCol="0" anchor="t">
            <a:spAutoFit/>
          </a:bodyPr>
          <a:lstStyle/>
          <a:p>
            <a:r>
              <a:rPr lang="en-US" sz="1200" b="1" dirty="0">
                <a:latin typeface="Calibri" panose="020F0502020204030204" pitchFamily="34" charset="0"/>
                <a:ea typeface="Calibri" panose="020F0502020204030204" pitchFamily="34" charset="0"/>
                <a:cs typeface="Calibri" panose="020F0502020204030204" pitchFamily="34" charset="0"/>
              </a:rPr>
              <a:t>External Events (COVID-19 &amp; Economic Downturns) Impacted Salary Growth </a:t>
            </a:r>
            <a:r>
              <a:rPr lang="en-US" sz="1200" b="1" dirty="0">
                <a:highlight>
                  <a:srgbClr val="FFFF00"/>
                </a:highlight>
                <a:latin typeface="Book Antiqua" panose="02040602050305030304" pitchFamily="18" charset="0"/>
                <a:ea typeface="Calibri" panose="020F0502020204030204" pitchFamily="34" charset="0"/>
                <a:cs typeface="Calibri" panose="020F0502020204030204" pitchFamily="34" charset="0"/>
              </a:rPr>
              <a:t>(BONUS Finding!)</a:t>
            </a:r>
            <a:endParaRPr lang="en-US" sz="1200" dirty="0">
              <a:highlight>
                <a:srgbClr val="FFFF00"/>
              </a:highlight>
              <a:latin typeface="Book Antiqua" panose="02040602050305030304" pitchFamily="18" charset="0"/>
              <a:ea typeface="Calibri" panose="020F0502020204030204" pitchFamily="34" charset="0"/>
              <a:cs typeface="Calibri" panose="020F0502020204030204" pitchFamily="34" charset="0"/>
            </a:endParaRPr>
          </a:p>
          <a:p>
            <a:pPr marL="285750" indent="-285750">
              <a:buChar char="•"/>
            </a:pPr>
            <a:r>
              <a:rPr lang="en-US" sz="1200" dirty="0">
                <a:latin typeface="Calibri" panose="020F0502020204030204" pitchFamily="34" charset="0"/>
                <a:ea typeface="Calibri" panose="020F0502020204030204" pitchFamily="34" charset="0"/>
                <a:cs typeface="Calibri" panose="020F0502020204030204" pitchFamily="34" charset="0"/>
              </a:rPr>
              <a:t>In 2013, weaker economic conditions led to lower graduate salaries.</a:t>
            </a:r>
          </a:p>
          <a:p>
            <a:pPr marL="285750" indent="-285750">
              <a:buChar char="•"/>
            </a:pPr>
            <a:r>
              <a:rPr lang="en-US" sz="1200" dirty="0">
                <a:latin typeface="Calibri" panose="020F0502020204030204" pitchFamily="34" charset="0"/>
                <a:ea typeface="Calibri" panose="020F0502020204030204" pitchFamily="34" charset="0"/>
                <a:cs typeface="Calibri" panose="020F0502020204030204" pitchFamily="34" charset="0"/>
              </a:rPr>
              <a:t>COVID-19 (2020-2022) saw salary stagnation as companies froze wages despite rising inflation.</a:t>
            </a:r>
          </a:p>
          <a:p>
            <a:pPr marL="285750" indent="-285750">
              <a:buChar char="•"/>
            </a:pPr>
            <a:r>
              <a:rPr lang="en-US" sz="1200" dirty="0">
                <a:latin typeface="Calibri" panose="020F0502020204030204" pitchFamily="34" charset="0"/>
                <a:ea typeface="Calibri" panose="020F0502020204030204" pitchFamily="34" charset="0"/>
                <a:cs typeface="Calibri" panose="020F0502020204030204" pitchFamily="34" charset="0"/>
              </a:rPr>
              <a:t>Post-pandemic recovery (2023) triggered a sharp salary increase, proving economic recovery fuels wage growth.</a:t>
            </a:r>
          </a:p>
          <a:p>
            <a:r>
              <a:rPr lang="en-US" sz="1200" b="1" dirty="0">
                <a:latin typeface="Calibri" panose="020F0502020204030204" pitchFamily="34" charset="0"/>
                <a:ea typeface="Calibri" panose="020F0502020204030204" pitchFamily="34" charset="0"/>
                <a:cs typeface="Calibri" panose="020F0502020204030204" pitchFamily="34" charset="0"/>
              </a:rPr>
              <a:t>→ Conclusion:</a:t>
            </a:r>
            <a:r>
              <a:rPr lang="en-US" sz="1200" dirty="0">
                <a:latin typeface="Calibri" panose="020F0502020204030204" pitchFamily="34" charset="0"/>
                <a:ea typeface="Calibri" panose="020F0502020204030204" pitchFamily="34" charset="0"/>
                <a:cs typeface="Calibri" panose="020F0502020204030204" pitchFamily="34" charset="0"/>
              </a:rPr>
              <a:t> Salary growth is more affected by economic disruptions than inflation alone, highlighting the importance of economic recovery.</a:t>
            </a:r>
          </a:p>
          <a:p>
            <a:endParaRPr lang="en-US" sz="1200" b="1" dirty="0">
              <a:latin typeface="Calibri" panose="020F0502020204030204" pitchFamily="34" charset="0"/>
              <a:ea typeface="Calibri" panose="020F0502020204030204" pitchFamily="34" charset="0"/>
              <a:cs typeface="Calibri" panose="020F0502020204030204" pitchFamily="34" charset="0"/>
            </a:endParaRPr>
          </a:p>
        </p:txBody>
      </p:sp>
      <p:sp>
        <p:nvSpPr>
          <p:cNvPr id="11" name="Rectangle 10">
            <a:extLst>
              <a:ext uri="{FF2B5EF4-FFF2-40B4-BE49-F238E27FC236}">
                <a16:creationId xmlns:a16="http://schemas.microsoft.com/office/drawing/2014/main" id="{E6CAB776-0978-ACA8-46A8-F923B225ACFA}"/>
              </a:ext>
            </a:extLst>
          </p:cNvPr>
          <p:cNvSpPr/>
          <p:nvPr/>
        </p:nvSpPr>
        <p:spPr>
          <a:xfrm>
            <a:off x="15657" y="3848525"/>
            <a:ext cx="9151827" cy="1294975"/>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3" name="TextBox 12">
            <a:extLst>
              <a:ext uri="{FF2B5EF4-FFF2-40B4-BE49-F238E27FC236}">
                <a16:creationId xmlns:a16="http://schemas.microsoft.com/office/drawing/2014/main" id="{77DB66FA-560C-B7B4-EE28-DB41B566897A}"/>
              </a:ext>
            </a:extLst>
          </p:cNvPr>
          <p:cNvSpPr txBox="1"/>
          <p:nvPr/>
        </p:nvSpPr>
        <p:spPr>
          <a:xfrm>
            <a:off x="118606" y="3866740"/>
            <a:ext cx="9055316" cy="1169551"/>
          </a:xfrm>
          <a:prstGeom prst="rect">
            <a:avLst/>
          </a:prstGeom>
          <a:noFill/>
        </p:spPr>
        <p:txBody>
          <a:bodyPr wrap="square" lIns="91440" tIns="45720" rIns="91440" bIns="45720" rtlCol="0" anchor="t">
            <a:spAutoFit/>
          </a:bodyPr>
          <a:lstStyle/>
          <a:p>
            <a:r>
              <a:rPr lang="en-US" b="1" dirty="0">
                <a:latin typeface="Calibri" panose="020F0502020204030204" pitchFamily="34" charset="0"/>
                <a:ea typeface="Calibri" panose="020F0502020204030204" pitchFamily="34" charset="0"/>
                <a:cs typeface="Calibri" panose="020F0502020204030204" pitchFamily="34" charset="0"/>
              </a:rPr>
              <a:t>Overall Conclusion:</a:t>
            </a:r>
            <a:endParaRPr lang="en-US" sz="2400" dirty="0">
              <a:latin typeface="Calibri" panose="020F0502020204030204" pitchFamily="34" charset="0"/>
              <a:ea typeface="Calibri" panose="020F0502020204030204" pitchFamily="34" charset="0"/>
              <a:cs typeface="Calibri" panose="020F0502020204030204" pitchFamily="34" charset="0"/>
            </a:endParaRPr>
          </a:p>
          <a:p>
            <a:r>
              <a:rPr lang="en-US" dirty="0">
                <a:latin typeface="Calibri" panose="020F0502020204030204" pitchFamily="34" charset="0"/>
                <a:ea typeface="Calibri" panose="020F0502020204030204" pitchFamily="34" charset="0"/>
                <a:cs typeface="Calibri" panose="020F0502020204030204" pitchFamily="34" charset="0"/>
              </a:rPr>
              <a:t>While inflation influenced salary adjustments, it had minimal direct impact on employment rates. The consistent growth of national income and demand for computing professionals played a more dominant role in shaping both salaries and job opportunities. This resilience underscores the stability of the tech industry in Singapore, where computing graduates continue to secure employment and experience steady income growth despite economic fluctuations.</a:t>
            </a:r>
            <a:endParaRPr lang="en-US" sz="2400"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8312915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FC60E-5C22-A8A9-8CC9-859500314FDB}"/>
              </a:ext>
            </a:extLst>
          </p:cNvPr>
          <p:cNvSpPr>
            <a:spLocks noGrp="1"/>
          </p:cNvSpPr>
          <p:nvPr>
            <p:ph type="title"/>
          </p:nvPr>
        </p:nvSpPr>
        <p:spPr/>
        <p:txBody>
          <a:bodyPr/>
          <a:lstStyle/>
          <a:p>
            <a:r>
              <a:rPr lang="en-US" dirty="0"/>
              <a:t>Responsibilities &amp; Tasks Completed!</a:t>
            </a:r>
          </a:p>
        </p:txBody>
      </p:sp>
      <p:graphicFrame>
        <p:nvGraphicFramePr>
          <p:cNvPr id="4" name="Table 3">
            <a:extLst>
              <a:ext uri="{FF2B5EF4-FFF2-40B4-BE49-F238E27FC236}">
                <a16:creationId xmlns:a16="http://schemas.microsoft.com/office/drawing/2014/main" id="{2B93BDBE-5D9E-0CEA-3562-8C4076D9274E}"/>
              </a:ext>
            </a:extLst>
          </p:cNvPr>
          <p:cNvGraphicFramePr>
            <a:graphicFrameLocks noGrp="1"/>
          </p:cNvGraphicFramePr>
          <p:nvPr>
            <p:extLst>
              <p:ext uri="{D42A27DB-BD31-4B8C-83A1-F6EECF244321}">
                <p14:modId xmlns:p14="http://schemas.microsoft.com/office/powerpoint/2010/main" val="2319863743"/>
              </p:ext>
            </p:extLst>
          </p:nvPr>
        </p:nvGraphicFramePr>
        <p:xfrm>
          <a:off x="478808" y="1235355"/>
          <a:ext cx="8186384" cy="3327203"/>
        </p:xfrm>
        <a:graphic>
          <a:graphicData uri="http://schemas.openxmlformats.org/drawingml/2006/table">
            <a:tbl>
              <a:tblPr firstRow="1" bandRow="1">
                <a:tableStyleId>{3C2FFA5D-87B4-456A-9821-1D502468CF0F}</a:tableStyleId>
              </a:tblPr>
              <a:tblGrid>
                <a:gridCol w="4093192">
                  <a:extLst>
                    <a:ext uri="{9D8B030D-6E8A-4147-A177-3AD203B41FA5}">
                      <a16:colId xmlns:a16="http://schemas.microsoft.com/office/drawing/2014/main" val="1312100019"/>
                    </a:ext>
                  </a:extLst>
                </a:gridCol>
                <a:gridCol w="4093192">
                  <a:extLst>
                    <a:ext uri="{9D8B030D-6E8A-4147-A177-3AD203B41FA5}">
                      <a16:colId xmlns:a16="http://schemas.microsoft.com/office/drawing/2014/main" val="905197416"/>
                    </a:ext>
                  </a:extLst>
                </a:gridCol>
              </a:tblGrid>
              <a:tr h="451555">
                <a:tc>
                  <a:txBody>
                    <a:bodyPr/>
                    <a:lstStyle/>
                    <a:p>
                      <a:pPr algn="ctr"/>
                      <a:r>
                        <a:rPr lang="en-SG" sz="1600" dirty="0">
                          <a:solidFill>
                            <a:schemeClr val="tx1"/>
                          </a:solidFill>
                          <a:latin typeface="Book Antiqua" panose="02040602050305030304" pitchFamily="18" charset="0"/>
                          <a:ea typeface="Calibri" panose="020F0502020204030204" pitchFamily="34" charset="0"/>
                          <a:cs typeface="Calibri" panose="020F0502020204030204" pitchFamily="34" charset="0"/>
                        </a:rPr>
                        <a:t>Balamurugan Siddhartha (P2404312)</a:t>
                      </a:r>
                    </a:p>
                  </a:txBody>
                  <a:tcPr/>
                </a:tc>
                <a:tc>
                  <a:txBody>
                    <a:bodyPr/>
                    <a:lstStyle/>
                    <a:p>
                      <a:pPr algn="ctr"/>
                      <a:r>
                        <a:rPr lang="en-SG" sz="1600" dirty="0">
                          <a:solidFill>
                            <a:schemeClr val="tx1"/>
                          </a:solidFill>
                          <a:latin typeface="Book Antiqua" panose="02040602050305030304" pitchFamily="18" charset="0"/>
                          <a:ea typeface="Calibri" panose="020F0502020204030204" pitchFamily="34" charset="0"/>
                          <a:cs typeface="Calibri" panose="020F0502020204030204" pitchFamily="34" charset="0"/>
                        </a:rPr>
                        <a:t>Lo Jia Wei (P2400277)</a:t>
                      </a:r>
                    </a:p>
                  </a:txBody>
                  <a:tcPr/>
                </a:tc>
                <a:extLst>
                  <a:ext uri="{0D108BD9-81ED-4DB2-BD59-A6C34878D82A}">
                    <a16:rowId xmlns:a16="http://schemas.microsoft.com/office/drawing/2014/main" val="2559159158"/>
                  </a:ext>
                </a:extLst>
              </a:tr>
              <a:tr h="562997">
                <a:tc>
                  <a:txBody>
                    <a:bodyPr/>
                    <a:lstStyle/>
                    <a:p>
                      <a:r>
                        <a:rPr lang="en-SG" dirty="0">
                          <a:latin typeface="Calibri" panose="020F0502020204030204" pitchFamily="34" charset="0"/>
                          <a:ea typeface="Calibri" panose="020F0502020204030204" pitchFamily="34" charset="0"/>
                          <a:cs typeface="Calibri" panose="020F0502020204030204" pitchFamily="34" charset="0"/>
                        </a:rPr>
                        <a:t>Exploratory Data Analysis Using NumPy &amp; Pandas</a:t>
                      </a:r>
                    </a:p>
                  </a:txBody>
                  <a:tcPr/>
                </a:tc>
                <a:tc>
                  <a:txBody>
                    <a:bodyPr/>
                    <a:lstStyle/>
                    <a:p>
                      <a:r>
                        <a:rPr lang="en-SG" strike="noStrike" dirty="0">
                          <a:latin typeface="Calibri" panose="020F0502020204030204" pitchFamily="34" charset="0"/>
                          <a:ea typeface="Calibri" panose="020F0502020204030204" pitchFamily="34" charset="0"/>
                          <a:cs typeface="Calibri" panose="020F0502020204030204" pitchFamily="34" charset="0"/>
                        </a:rPr>
                        <a:t>StatsModels To Predict And Check Correlation</a:t>
                      </a:r>
                    </a:p>
                  </a:txBody>
                  <a:tcPr/>
                </a:tc>
                <a:extLst>
                  <a:ext uri="{0D108BD9-81ED-4DB2-BD59-A6C34878D82A}">
                    <a16:rowId xmlns:a16="http://schemas.microsoft.com/office/drawing/2014/main" val="1520447474"/>
                  </a:ext>
                </a:extLst>
              </a:tr>
              <a:tr h="562997">
                <a:tc>
                  <a:txBody>
                    <a:bodyPr/>
                    <a:lstStyle/>
                    <a:p>
                      <a:r>
                        <a:rPr lang="en-SG" dirty="0">
                          <a:latin typeface="Calibri" panose="020F0502020204030204" pitchFamily="34" charset="0"/>
                          <a:ea typeface="Calibri" panose="020F0502020204030204" pitchFamily="34" charset="0"/>
                          <a:cs typeface="Calibri" panose="020F0502020204030204" pitchFamily="34" charset="0"/>
                        </a:rPr>
                        <a:t>StatsModels Model 1 &amp; 2 (To Predict &amp; Check Correlation)</a:t>
                      </a:r>
                    </a:p>
                  </a:txBody>
                  <a:tcPr/>
                </a:tc>
                <a:tc>
                  <a:txBody>
                    <a:bodyPr/>
                    <a:lstStyle/>
                    <a:p>
                      <a:r>
                        <a:rPr lang="en-SG" dirty="0">
                          <a:latin typeface="Calibri" panose="020F0502020204030204" pitchFamily="34" charset="0"/>
                          <a:ea typeface="Calibri" panose="020F0502020204030204" pitchFamily="34" charset="0"/>
                          <a:cs typeface="Calibri" panose="020F0502020204030204" pitchFamily="34" charset="0"/>
                        </a:rPr>
                        <a:t>Exploratory Data Analysis Using NumPy &amp; Pandas </a:t>
                      </a:r>
                    </a:p>
                  </a:txBody>
                  <a:tcPr/>
                </a:tc>
                <a:extLst>
                  <a:ext uri="{0D108BD9-81ED-4DB2-BD59-A6C34878D82A}">
                    <a16:rowId xmlns:a16="http://schemas.microsoft.com/office/drawing/2014/main" val="1651870071"/>
                  </a:ext>
                </a:extLst>
              </a:tr>
              <a:tr h="562997">
                <a:tc>
                  <a:txBody>
                    <a:bodyPr/>
                    <a:lstStyle/>
                    <a:p>
                      <a:r>
                        <a:rPr lang="en-SG" dirty="0">
                          <a:latin typeface="Calibri" panose="020F0502020204030204" pitchFamily="34" charset="0"/>
                          <a:ea typeface="Calibri" panose="020F0502020204030204" pitchFamily="34" charset="0"/>
                          <a:cs typeface="Calibri" panose="020F0502020204030204" pitchFamily="34" charset="0"/>
                        </a:rPr>
                        <a:t>Notebook Quality &amp; Structure, Added Markdowns &amp; Comments!</a:t>
                      </a:r>
                    </a:p>
                  </a:txBody>
                  <a:tcPr/>
                </a:tc>
                <a:tc>
                  <a:txBody>
                    <a:bodyPr/>
                    <a:lstStyle/>
                    <a:p>
                      <a:r>
                        <a:rPr lang="en-SG" dirty="0">
                          <a:latin typeface="Calibri" panose="020F0502020204030204" pitchFamily="34" charset="0"/>
                          <a:ea typeface="Calibri" panose="020F0502020204030204" pitchFamily="34" charset="0"/>
                          <a:cs typeface="Calibri" panose="020F0502020204030204" pitchFamily="34" charset="0"/>
                        </a:rPr>
                        <a:t>Converting Codes Into Modular Functions &amp; Markdown.</a:t>
                      </a:r>
                    </a:p>
                  </a:txBody>
                  <a:tcPr/>
                </a:tc>
                <a:extLst>
                  <a:ext uri="{0D108BD9-81ED-4DB2-BD59-A6C34878D82A}">
                    <a16:rowId xmlns:a16="http://schemas.microsoft.com/office/drawing/2014/main" val="1209009780"/>
                  </a:ext>
                </a:extLst>
              </a:tr>
              <a:tr h="623660">
                <a:tc>
                  <a:txBody>
                    <a:bodyPr/>
                    <a:lstStyle/>
                    <a:p>
                      <a:r>
                        <a:rPr lang="en-SG" dirty="0">
                          <a:latin typeface="Calibri" panose="020F0502020204030204" pitchFamily="34" charset="0"/>
                          <a:ea typeface="Calibri" panose="020F0502020204030204" pitchFamily="34" charset="0"/>
                          <a:cs typeface="Calibri" panose="020F0502020204030204" pitchFamily="34" charset="0"/>
                        </a:rPr>
                        <a:t>Completed PPT Slides Formatting &amp; Content Structure</a:t>
                      </a:r>
                    </a:p>
                  </a:txBody>
                  <a:tcPr/>
                </a:tc>
                <a:tc>
                  <a:txBody>
                    <a:bodyPr/>
                    <a:lstStyle/>
                    <a:p>
                      <a:r>
                        <a:rPr lang="en-SG" dirty="0">
                          <a:latin typeface="Calibri" panose="020F0502020204030204" pitchFamily="34" charset="0"/>
                          <a:ea typeface="Calibri" panose="020F0502020204030204" pitchFamily="34" charset="0"/>
                          <a:cs typeface="Calibri" panose="020F0502020204030204" pitchFamily="34" charset="0"/>
                        </a:rPr>
                        <a:t>Completed PPT Slides Formatting &amp; Content Structure</a:t>
                      </a:r>
                    </a:p>
                  </a:txBody>
                  <a:tcPr/>
                </a:tc>
                <a:extLst>
                  <a:ext uri="{0D108BD9-81ED-4DB2-BD59-A6C34878D82A}">
                    <a16:rowId xmlns:a16="http://schemas.microsoft.com/office/drawing/2014/main" val="1111564980"/>
                  </a:ext>
                </a:extLst>
              </a:tr>
              <a:tr h="562997">
                <a:tc>
                  <a:txBody>
                    <a:bodyPr/>
                    <a:lstStyle/>
                    <a:p>
                      <a:r>
                        <a:rPr lang="en-SG" dirty="0">
                          <a:latin typeface="Calibri" panose="020F0502020204030204" pitchFamily="34" charset="0"/>
                          <a:ea typeface="Calibri" panose="020F0502020204030204" pitchFamily="34" charset="0"/>
                          <a:cs typeface="Calibri" panose="020F0502020204030204" pitchFamily="34" charset="0"/>
                        </a:rPr>
                        <a:t>Collaborated On Teams Frequently To Discuss On Workflow &amp; Research Question!</a:t>
                      </a:r>
                    </a:p>
                  </a:txBody>
                  <a:tcPr/>
                </a:tc>
                <a:tc>
                  <a:txBody>
                    <a:bodyPr/>
                    <a:lstStyle/>
                    <a:p>
                      <a:r>
                        <a:rPr lang="en-SG" dirty="0">
                          <a:latin typeface="Calibri" panose="020F0502020204030204" pitchFamily="34" charset="0"/>
                          <a:ea typeface="Calibri" panose="020F0502020204030204" pitchFamily="34" charset="0"/>
                          <a:cs typeface="Calibri" panose="020F0502020204030204" pitchFamily="34" charset="0"/>
                        </a:rPr>
                        <a:t>Collaborated On Teams Frequently To Discuss On Workflow &amp; Research Question!</a:t>
                      </a:r>
                    </a:p>
                  </a:txBody>
                  <a:tcPr/>
                </a:tc>
                <a:extLst>
                  <a:ext uri="{0D108BD9-81ED-4DB2-BD59-A6C34878D82A}">
                    <a16:rowId xmlns:a16="http://schemas.microsoft.com/office/drawing/2014/main" val="4167475998"/>
                  </a:ext>
                </a:extLst>
              </a:tr>
            </a:tbl>
          </a:graphicData>
        </a:graphic>
      </p:graphicFrame>
    </p:spTree>
    <p:extLst>
      <p:ext uri="{BB962C8B-B14F-4D97-AF65-F5344CB8AC3E}">
        <p14:creationId xmlns:p14="http://schemas.microsoft.com/office/powerpoint/2010/main" val="40768033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84052DA-1900-0218-993B-C42D86EC5956}"/>
              </a:ext>
            </a:extLst>
          </p:cNvPr>
          <p:cNvSpPr>
            <a:spLocks noGrp="1"/>
          </p:cNvSpPr>
          <p:nvPr>
            <p:ph type="ctrTitle"/>
          </p:nvPr>
        </p:nvSpPr>
        <p:spPr>
          <a:xfrm>
            <a:off x="2797550" y="1948284"/>
            <a:ext cx="3548897" cy="764436"/>
          </a:xfrm>
        </p:spPr>
        <p:txBody>
          <a:bodyPr/>
          <a:lstStyle/>
          <a:p>
            <a:r>
              <a:rPr lang="en-SG" dirty="0"/>
              <a:t>Thank You!</a:t>
            </a:r>
          </a:p>
        </p:txBody>
      </p:sp>
      <p:sp>
        <p:nvSpPr>
          <p:cNvPr id="4" name="Subtitle 3">
            <a:extLst>
              <a:ext uri="{FF2B5EF4-FFF2-40B4-BE49-F238E27FC236}">
                <a16:creationId xmlns:a16="http://schemas.microsoft.com/office/drawing/2014/main" id="{F6F48C71-A3D0-0E10-83A0-F6E7C19C1B19}"/>
              </a:ext>
            </a:extLst>
          </p:cNvPr>
          <p:cNvSpPr>
            <a:spLocks noGrp="1"/>
          </p:cNvSpPr>
          <p:nvPr>
            <p:ph type="subTitle" idx="1"/>
          </p:nvPr>
        </p:nvSpPr>
        <p:spPr>
          <a:xfrm>
            <a:off x="1128289" y="2712720"/>
            <a:ext cx="6887418" cy="405000"/>
          </a:xfrm>
        </p:spPr>
        <p:txBody>
          <a:bodyPr/>
          <a:lstStyle/>
          <a:p>
            <a:r>
              <a:rPr lang="en-SG" sz="1200" b="1" dirty="0">
                <a:latin typeface="Book Antiqua" panose="02040602050305030304" pitchFamily="18" charset="0"/>
              </a:rPr>
              <a:t>End Of CA2 Assignment : Done by Balamurugan Siddhartha (P2404312) , Lo Jia Wei (P2400277)</a:t>
            </a:r>
          </a:p>
        </p:txBody>
      </p:sp>
    </p:spTree>
    <p:extLst>
      <p:ext uri="{BB962C8B-B14F-4D97-AF65-F5344CB8AC3E}">
        <p14:creationId xmlns:p14="http://schemas.microsoft.com/office/powerpoint/2010/main" val="229748153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phic 4" descr="Brainstorm with solid fill">
            <a:extLst>
              <a:ext uri="{FF2B5EF4-FFF2-40B4-BE49-F238E27FC236}">
                <a16:creationId xmlns:a16="http://schemas.microsoft.com/office/drawing/2014/main" id="{DF187536-E69B-8918-B4A2-01CD7D73F99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46244" y="3119086"/>
            <a:ext cx="2277547" cy="2277547"/>
          </a:xfrm>
          <a:prstGeom prst="rect">
            <a:avLst/>
          </a:prstGeom>
        </p:spPr>
      </p:pic>
      <p:sp>
        <p:nvSpPr>
          <p:cNvPr id="2" name="Title 1">
            <a:extLst>
              <a:ext uri="{FF2B5EF4-FFF2-40B4-BE49-F238E27FC236}">
                <a16:creationId xmlns:a16="http://schemas.microsoft.com/office/drawing/2014/main" id="{FFCBEF49-5342-4DFB-FD38-8086E00226A1}"/>
              </a:ext>
            </a:extLst>
          </p:cNvPr>
          <p:cNvSpPr>
            <a:spLocks noGrp="1"/>
          </p:cNvSpPr>
          <p:nvPr>
            <p:ph type="ctrTitle"/>
          </p:nvPr>
        </p:nvSpPr>
        <p:spPr>
          <a:xfrm>
            <a:off x="2126456" y="866345"/>
            <a:ext cx="4891088" cy="797464"/>
          </a:xfrm>
        </p:spPr>
        <p:txBody>
          <a:bodyPr/>
          <a:lstStyle/>
          <a:p>
            <a:r>
              <a:rPr lang="en-SG" sz="4400">
                <a:latin typeface="Book Antiqua" panose="02040602050305030304" pitchFamily="18" charset="0"/>
                <a:ea typeface="Calibri" panose="020F0502020204030204" pitchFamily="34" charset="0"/>
                <a:cs typeface="Calibri" panose="020F0502020204030204" pitchFamily="34" charset="0"/>
              </a:rPr>
              <a:t>Research Question</a:t>
            </a:r>
          </a:p>
        </p:txBody>
      </p:sp>
      <p:sp>
        <p:nvSpPr>
          <p:cNvPr id="4" name="TextBox 3">
            <a:extLst>
              <a:ext uri="{FF2B5EF4-FFF2-40B4-BE49-F238E27FC236}">
                <a16:creationId xmlns:a16="http://schemas.microsoft.com/office/drawing/2014/main" id="{2C6CA6A7-1422-0297-7C1C-E1B987B24495}"/>
              </a:ext>
            </a:extLst>
          </p:cNvPr>
          <p:cNvSpPr txBox="1"/>
          <p:nvPr/>
        </p:nvSpPr>
        <p:spPr>
          <a:xfrm>
            <a:off x="1549003" y="1663809"/>
            <a:ext cx="6045994" cy="2277547"/>
          </a:xfrm>
          <a:prstGeom prst="rect">
            <a:avLst/>
          </a:prstGeom>
          <a:noFill/>
        </p:spPr>
        <p:txBody>
          <a:bodyPr wrap="square" rtlCol="0">
            <a:spAutoFit/>
          </a:bodyPr>
          <a:lstStyle/>
          <a:p>
            <a:pPr lvl="1" algn="ctr"/>
            <a:r>
              <a:rPr lang="en-US" sz="2800" b="0" dirty="0">
                <a:solidFill>
                  <a:srgbClr val="080808"/>
                </a:solidFill>
                <a:effectLst/>
                <a:latin typeface="Calibri" panose="020F0502020204030204" pitchFamily="34" charset="0"/>
                <a:ea typeface="Calibri" panose="020F0502020204030204" pitchFamily="34" charset="0"/>
                <a:cs typeface="Calibri" panose="020F0502020204030204" pitchFamily="34" charset="0"/>
              </a:rPr>
              <a:t>How do </a:t>
            </a:r>
            <a:r>
              <a:rPr lang="en-US" sz="2800" b="0" dirty="0">
                <a:solidFill>
                  <a:schemeClr val="bg2">
                    <a:lumMod val="90000"/>
                    <a:lumOff val="10000"/>
                  </a:schemeClr>
                </a:solidFill>
                <a:effectLst/>
                <a:latin typeface="Calibri" panose="020F0502020204030204" pitchFamily="34" charset="0"/>
                <a:ea typeface="Calibri" panose="020F0502020204030204" pitchFamily="34" charset="0"/>
                <a:cs typeface="Calibri" panose="020F0502020204030204" pitchFamily="34" charset="0"/>
              </a:rPr>
              <a:t>inflation rates</a:t>
            </a:r>
            <a:r>
              <a:rPr lang="en-US" sz="2800" b="0" dirty="0">
                <a:solidFill>
                  <a:srgbClr val="080808"/>
                </a:solidFill>
                <a:effectLst/>
                <a:latin typeface="Calibri" panose="020F0502020204030204" pitchFamily="34" charset="0"/>
                <a:ea typeface="Calibri" panose="020F0502020204030204" pitchFamily="34" charset="0"/>
                <a:cs typeface="Calibri" panose="020F0502020204030204" pitchFamily="34" charset="0"/>
              </a:rPr>
              <a:t> and </a:t>
            </a:r>
            <a:r>
              <a:rPr lang="en-US" sz="2800" b="0" dirty="0">
                <a:solidFill>
                  <a:schemeClr val="bg2">
                    <a:lumMod val="90000"/>
                    <a:lumOff val="10000"/>
                  </a:schemeClr>
                </a:solidFill>
                <a:effectLst/>
                <a:latin typeface="Calibri" panose="020F0502020204030204" pitchFamily="34" charset="0"/>
                <a:ea typeface="Calibri" panose="020F0502020204030204" pitchFamily="34" charset="0"/>
                <a:cs typeface="Calibri" panose="020F0502020204030204" pitchFamily="34" charset="0"/>
              </a:rPr>
              <a:t>national gross monthly income</a:t>
            </a:r>
            <a:r>
              <a:rPr lang="en-US" sz="2800" b="0" dirty="0">
                <a:solidFill>
                  <a:srgbClr val="080808"/>
                </a:solidFill>
                <a:effectLst/>
                <a:latin typeface="Calibri" panose="020F0502020204030204" pitchFamily="34" charset="0"/>
                <a:ea typeface="Calibri" panose="020F0502020204030204" pitchFamily="34" charset="0"/>
                <a:cs typeface="Calibri" panose="020F0502020204030204" pitchFamily="34" charset="0"/>
              </a:rPr>
              <a:t> influence the </a:t>
            </a:r>
            <a:r>
              <a:rPr lang="en-US" sz="2800" b="0" dirty="0">
                <a:solidFill>
                  <a:schemeClr val="accent1">
                    <a:lumMod val="50000"/>
                  </a:schemeClr>
                </a:solidFill>
                <a:effectLst/>
                <a:latin typeface="Calibri" panose="020F0502020204030204" pitchFamily="34" charset="0"/>
                <a:ea typeface="Calibri" panose="020F0502020204030204" pitchFamily="34" charset="0"/>
                <a:cs typeface="Calibri" panose="020F0502020204030204" pitchFamily="34" charset="0"/>
              </a:rPr>
              <a:t>employment rates</a:t>
            </a:r>
            <a:r>
              <a:rPr lang="en-US" sz="2800" b="0" dirty="0">
                <a:solidFill>
                  <a:srgbClr val="080808"/>
                </a:solidFill>
                <a:effectLst/>
                <a:latin typeface="Calibri" panose="020F0502020204030204" pitchFamily="34" charset="0"/>
                <a:ea typeface="Calibri" panose="020F0502020204030204" pitchFamily="34" charset="0"/>
                <a:cs typeface="Calibri" panose="020F0502020204030204" pitchFamily="34" charset="0"/>
              </a:rPr>
              <a:t> and </a:t>
            </a:r>
            <a:r>
              <a:rPr lang="en-US" sz="2800" b="0" dirty="0">
                <a:solidFill>
                  <a:schemeClr val="accent1">
                    <a:lumMod val="50000"/>
                  </a:schemeClr>
                </a:solidFill>
                <a:effectLst/>
                <a:latin typeface="Calibri" panose="020F0502020204030204" pitchFamily="34" charset="0"/>
                <a:ea typeface="Calibri" panose="020F0502020204030204" pitchFamily="34" charset="0"/>
                <a:cs typeface="Calibri" panose="020F0502020204030204" pitchFamily="34" charset="0"/>
              </a:rPr>
              <a:t>salaries</a:t>
            </a:r>
            <a:r>
              <a:rPr lang="en-US" sz="2800" b="0" dirty="0">
                <a:solidFill>
                  <a:srgbClr val="080808"/>
                </a:solidFill>
                <a:effectLst/>
                <a:latin typeface="Calibri" panose="020F0502020204030204" pitchFamily="34" charset="0"/>
                <a:ea typeface="Calibri" panose="020F0502020204030204" pitchFamily="34" charset="0"/>
                <a:cs typeface="Calibri" panose="020F0502020204030204" pitchFamily="34" charset="0"/>
              </a:rPr>
              <a:t> of </a:t>
            </a:r>
            <a:r>
              <a:rPr lang="en-US" sz="2800" b="0" dirty="0">
                <a:solidFill>
                  <a:srgbClr val="002060"/>
                </a:solidFill>
                <a:effectLst/>
                <a:latin typeface="Calibri" panose="020F0502020204030204" pitchFamily="34" charset="0"/>
                <a:ea typeface="Calibri" panose="020F0502020204030204" pitchFamily="34" charset="0"/>
                <a:cs typeface="Calibri" panose="020F0502020204030204" pitchFamily="34" charset="0"/>
              </a:rPr>
              <a:t>Computing Graduates</a:t>
            </a:r>
            <a:r>
              <a:rPr lang="en-US" sz="2800" b="0" dirty="0">
                <a:solidFill>
                  <a:srgbClr val="080808"/>
                </a:solidFill>
                <a:effectLst/>
                <a:latin typeface="Calibri" panose="020F0502020204030204" pitchFamily="34" charset="0"/>
                <a:ea typeface="Calibri" panose="020F0502020204030204" pitchFamily="34" charset="0"/>
                <a:cs typeface="Calibri" panose="020F0502020204030204" pitchFamily="34" charset="0"/>
              </a:rPr>
              <a:t> in Singapore from </a:t>
            </a:r>
            <a:r>
              <a:rPr lang="en-US" sz="2800" b="0" dirty="0">
                <a:solidFill>
                  <a:srgbClr val="0070C0"/>
                </a:solidFill>
                <a:effectLst/>
                <a:latin typeface="Calibri" panose="020F0502020204030204" pitchFamily="34" charset="0"/>
                <a:ea typeface="Calibri" panose="020F0502020204030204" pitchFamily="34" charset="0"/>
                <a:cs typeface="Calibri" panose="020F0502020204030204" pitchFamily="34" charset="0"/>
              </a:rPr>
              <a:t>2013 to 2023</a:t>
            </a:r>
            <a:r>
              <a:rPr lang="en-US" sz="2800" b="0" dirty="0">
                <a:solidFill>
                  <a:srgbClr val="080808"/>
                </a:solidFill>
                <a:effectLst/>
                <a:latin typeface="Calibri" panose="020F0502020204030204" pitchFamily="34" charset="0"/>
                <a:ea typeface="Calibri" panose="020F0502020204030204" pitchFamily="34" charset="0"/>
                <a:cs typeface="Calibri" panose="020F0502020204030204" pitchFamily="34" charset="0"/>
              </a:rPr>
              <a:t>?</a:t>
            </a:r>
          </a:p>
        </p:txBody>
      </p:sp>
    </p:spTree>
    <p:extLst>
      <p:ext uri="{BB962C8B-B14F-4D97-AF65-F5344CB8AC3E}">
        <p14:creationId xmlns:p14="http://schemas.microsoft.com/office/powerpoint/2010/main" val="230250667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E98381-122D-4AE6-0A22-10645F5AEC6A}"/>
              </a:ext>
            </a:extLst>
          </p:cNvPr>
          <p:cNvSpPr>
            <a:spLocks noGrp="1"/>
          </p:cNvSpPr>
          <p:nvPr>
            <p:ph type="title"/>
          </p:nvPr>
        </p:nvSpPr>
        <p:spPr>
          <a:xfrm>
            <a:off x="968943" y="364585"/>
            <a:ext cx="7206107" cy="902100"/>
          </a:xfrm>
        </p:spPr>
        <p:txBody>
          <a:bodyPr/>
          <a:lstStyle/>
          <a:p>
            <a:r>
              <a:rPr lang="en-SG" sz="2800">
                <a:latin typeface="Calibri" panose="020F0502020204030204" pitchFamily="34" charset="0"/>
                <a:ea typeface="Calibri" panose="020F0502020204030204" pitchFamily="34" charset="0"/>
                <a:cs typeface="Calibri" panose="020F0502020204030204" pitchFamily="34" charset="0"/>
              </a:rPr>
              <a:t>Datasets Analysis</a:t>
            </a:r>
          </a:p>
        </p:txBody>
      </p:sp>
      <p:sp>
        <p:nvSpPr>
          <p:cNvPr id="3" name="TextBox 2">
            <a:extLst>
              <a:ext uri="{FF2B5EF4-FFF2-40B4-BE49-F238E27FC236}">
                <a16:creationId xmlns:a16="http://schemas.microsoft.com/office/drawing/2014/main" id="{1A315160-6121-03C5-415D-16A207C979DC}"/>
              </a:ext>
            </a:extLst>
          </p:cNvPr>
          <p:cNvSpPr txBox="1"/>
          <p:nvPr/>
        </p:nvSpPr>
        <p:spPr>
          <a:xfrm>
            <a:off x="427431" y="839450"/>
            <a:ext cx="8289133" cy="954107"/>
          </a:xfrm>
          <a:prstGeom prst="rect">
            <a:avLst/>
          </a:prstGeom>
          <a:noFill/>
        </p:spPr>
        <p:txBody>
          <a:bodyPr wrap="square" rtlCol="0">
            <a:spAutoFit/>
          </a:bodyPr>
          <a:lstStyle/>
          <a:p>
            <a:pPr algn="just"/>
            <a:r>
              <a:rPr lang="en-US">
                <a:latin typeface="Calibri" panose="020F0502020204030204" pitchFamily="34" charset="0"/>
                <a:ea typeface="Calibri" panose="020F0502020204030204" pitchFamily="34" charset="0"/>
                <a:cs typeface="Calibri" panose="020F0502020204030204" pitchFamily="34" charset="0"/>
              </a:rPr>
              <a:t>Before starting the assignment, We skimmed through the provided datasets to get a better understanding of the </a:t>
            </a:r>
            <a:r>
              <a:rPr lang="en-US" u="sng">
                <a:latin typeface="Calibri" panose="020F0502020204030204" pitchFamily="34" charset="0"/>
                <a:ea typeface="Calibri" panose="020F0502020204030204" pitchFamily="34" charset="0"/>
                <a:cs typeface="Calibri" panose="020F0502020204030204" pitchFamily="34" charset="0"/>
              </a:rPr>
              <a:t>data quality</a:t>
            </a:r>
            <a:r>
              <a:rPr lang="en-US">
                <a:latin typeface="Calibri" panose="020F0502020204030204" pitchFamily="34" charset="0"/>
                <a:ea typeface="Calibri" panose="020F0502020204030204" pitchFamily="34" charset="0"/>
                <a:cs typeface="Calibri" panose="020F0502020204030204" pitchFamily="34" charset="0"/>
              </a:rPr>
              <a:t>, including the extent of </a:t>
            </a:r>
            <a:r>
              <a:rPr lang="en-US" b="1">
                <a:latin typeface="Calibri" panose="020F0502020204030204" pitchFamily="34" charset="0"/>
                <a:ea typeface="Calibri" panose="020F0502020204030204" pitchFamily="34" charset="0"/>
                <a:cs typeface="Calibri" panose="020F0502020204030204" pitchFamily="34" charset="0"/>
              </a:rPr>
              <a:t>missing values</a:t>
            </a:r>
            <a:r>
              <a:rPr lang="en-US">
                <a:latin typeface="Calibri" panose="020F0502020204030204" pitchFamily="34" charset="0"/>
                <a:ea typeface="Calibri" panose="020F0502020204030204" pitchFamily="34" charset="0"/>
                <a:cs typeface="Calibri" panose="020F0502020204030204" pitchFamily="34" charset="0"/>
              </a:rPr>
              <a:t> and the </a:t>
            </a:r>
            <a:r>
              <a:rPr lang="en-US" b="1">
                <a:latin typeface="Calibri" panose="020F0502020204030204" pitchFamily="34" charset="0"/>
                <a:ea typeface="Calibri" panose="020F0502020204030204" pitchFamily="34" charset="0"/>
                <a:cs typeface="Calibri" panose="020F0502020204030204" pitchFamily="34" charset="0"/>
              </a:rPr>
              <a:t>range of variability</a:t>
            </a:r>
            <a:r>
              <a:rPr lang="en-US">
                <a:latin typeface="Calibri" panose="020F0502020204030204" pitchFamily="34" charset="0"/>
                <a:ea typeface="Calibri" panose="020F0502020204030204" pitchFamily="34" charset="0"/>
                <a:cs typeface="Calibri" panose="020F0502020204030204" pitchFamily="34" charset="0"/>
              </a:rPr>
              <a:t> in the data. We also inspected the </a:t>
            </a:r>
            <a:r>
              <a:rPr lang="en-US" b="1">
                <a:latin typeface="Calibri" panose="020F0502020204030204" pitchFamily="34" charset="0"/>
                <a:ea typeface="Calibri" panose="020F0502020204030204" pitchFamily="34" charset="0"/>
                <a:cs typeface="Calibri" panose="020F0502020204030204" pitchFamily="34" charset="0"/>
              </a:rPr>
              <a:t>columns</a:t>
            </a:r>
            <a:r>
              <a:rPr lang="en-US">
                <a:latin typeface="Calibri" panose="020F0502020204030204" pitchFamily="34" charset="0"/>
                <a:ea typeface="Calibri" panose="020F0502020204030204" pitchFamily="34" charset="0"/>
                <a:cs typeface="Calibri" panose="020F0502020204030204" pitchFamily="34" charset="0"/>
              </a:rPr>
              <a:t> to gain better clarity. To ensure accurate results for our research question, we aimed to identify potential trends and get an overall sense of the number and structure of the columns!</a:t>
            </a:r>
            <a:endParaRPr lang="en-SG">
              <a:latin typeface="Calibri" panose="020F0502020204030204" pitchFamily="34" charset="0"/>
              <a:ea typeface="Calibri" panose="020F0502020204030204" pitchFamily="34" charset="0"/>
              <a:cs typeface="Calibri" panose="020F0502020204030204" pitchFamily="34" charset="0"/>
            </a:endParaRPr>
          </a:p>
        </p:txBody>
      </p:sp>
      <p:graphicFrame>
        <p:nvGraphicFramePr>
          <p:cNvPr id="4" name="Table 3">
            <a:extLst>
              <a:ext uri="{FF2B5EF4-FFF2-40B4-BE49-F238E27FC236}">
                <a16:creationId xmlns:a16="http://schemas.microsoft.com/office/drawing/2014/main" id="{13429B20-0703-DCEC-AEC1-B281D395BCE2}"/>
              </a:ext>
            </a:extLst>
          </p:cNvPr>
          <p:cNvGraphicFramePr>
            <a:graphicFrameLocks noGrp="1"/>
          </p:cNvGraphicFramePr>
          <p:nvPr>
            <p:extLst>
              <p:ext uri="{D42A27DB-BD31-4B8C-83A1-F6EECF244321}">
                <p14:modId xmlns:p14="http://schemas.microsoft.com/office/powerpoint/2010/main" val="183463104"/>
              </p:ext>
            </p:extLst>
          </p:nvPr>
        </p:nvGraphicFramePr>
        <p:xfrm>
          <a:off x="273569" y="1919260"/>
          <a:ext cx="8610604" cy="2635806"/>
        </p:xfrm>
        <a:graphic>
          <a:graphicData uri="http://schemas.openxmlformats.org/drawingml/2006/table">
            <a:tbl>
              <a:tblPr firstRow="1" bandRow="1">
                <a:tableStyleId>{69012ECD-51FC-41F1-AA8D-1B2483CD663E}</a:tableStyleId>
              </a:tblPr>
              <a:tblGrid>
                <a:gridCol w="4305302">
                  <a:extLst>
                    <a:ext uri="{9D8B030D-6E8A-4147-A177-3AD203B41FA5}">
                      <a16:colId xmlns:a16="http://schemas.microsoft.com/office/drawing/2014/main" val="2565842050"/>
                    </a:ext>
                  </a:extLst>
                </a:gridCol>
                <a:gridCol w="4305302">
                  <a:extLst>
                    <a:ext uri="{9D8B030D-6E8A-4147-A177-3AD203B41FA5}">
                      <a16:colId xmlns:a16="http://schemas.microsoft.com/office/drawing/2014/main" val="1323721422"/>
                    </a:ext>
                  </a:extLst>
                </a:gridCol>
              </a:tblGrid>
              <a:tr h="441176">
                <a:tc>
                  <a:txBody>
                    <a:bodyPr/>
                    <a:lstStyle/>
                    <a:p>
                      <a:pPr algn="ctr"/>
                      <a:r>
                        <a:rPr lang="en-SG" sz="2000">
                          <a:solidFill>
                            <a:schemeClr val="bg1"/>
                          </a:solidFill>
                          <a:latin typeface="Calibri" panose="020F0502020204030204" pitchFamily="34" charset="0"/>
                          <a:ea typeface="Calibri" panose="020F0502020204030204" pitchFamily="34" charset="0"/>
                          <a:cs typeface="Calibri" panose="020F0502020204030204" pitchFamily="34" charset="0"/>
                        </a:rPr>
                        <a:t>Datasets Used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SG" sz="2000">
                          <a:solidFill>
                            <a:schemeClr val="bg1"/>
                          </a:solidFill>
                          <a:latin typeface="Calibri" panose="020F0502020204030204" pitchFamily="34" charset="0"/>
                          <a:ea typeface="Calibri" panose="020F0502020204030204" pitchFamily="34" charset="0"/>
                          <a:cs typeface="Calibri" panose="020F0502020204030204" pitchFamily="34" charset="0"/>
                        </a:rPr>
                        <a:t>Brief Understanding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31695625"/>
                  </a:ext>
                </a:extLst>
              </a:tr>
              <a:tr h="767677">
                <a:tc>
                  <a:txBody>
                    <a:bodyPr/>
                    <a:lstStyle/>
                    <a:p>
                      <a:pPr algn="ctr"/>
                      <a:r>
                        <a:rPr lang="en-SG" sz="1400" b="1" i="0" u="none" strike="noStrike" cap="none">
                          <a:solidFill>
                            <a:schemeClr val="tx1"/>
                          </a:solidFill>
                          <a:latin typeface="Calibri" panose="020F0502020204030204" pitchFamily="34" charset="0"/>
                          <a:ea typeface="Calibri" panose="020F0502020204030204" pitchFamily="34" charset="0"/>
                          <a:cs typeface="Calibri" panose="020F0502020204030204" pitchFamily="34" charset="0"/>
                          <a:sym typeface="Arial"/>
                        </a:rPr>
                        <a:t>graduate_employment_survey.csv</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SG" sz="1000" b="1" i="0" u="none" strike="noStrike" cap="none">
                          <a:solidFill>
                            <a:schemeClr val="tx1"/>
                          </a:solidFill>
                          <a:latin typeface="Book Antiqua" panose="02040602050305030304" pitchFamily="18" charset="0"/>
                          <a:ea typeface="Calibri" panose="020F0502020204030204" pitchFamily="34" charset="0"/>
                          <a:cs typeface="Calibri" panose="020F0502020204030204" pitchFamily="34" charset="0"/>
                          <a:sym typeface="Arial"/>
                        </a:rPr>
                        <a:t>(Taken From Brightspace)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50">
                          <a:latin typeface="Calibri" panose="020F0502020204030204" pitchFamily="34" charset="0"/>
                          <a:ea typeface="Calibri" panose="020F0502020204030204" pitchFamily="34" charset="0"/>
                          <a:cs typeface="Calibri" panose="020F0502020204030204" pitchFamily="34" charset="0"/>
                        </a:rPr>
                        <a:t>Contains graduate employment data, including universities, degree programmes, employment rates, and salaries from 2013 to 2022. Requires data cleaning for missing values! Seems like we need to predict for the year 2023 using </a:t>
                      </a:r>
                      <a:r>
                        <a:rPr lang="en-US" sz="1050" b="1" i="0" u="none" strike="noStrike" cap="none">
                          <a:solidFill>
                            <a:schemeClr val="tx1"/>
                          </a:solidFill>
                          <a:latin typeface="Calibri" panose="020F0502020204030204" pitchFamily="34" charset="0"/>
                          <a:ea typeface="Calibri" panose="020F0502020204030204" pitchFamily="34" charset="0"/>
                          <a:cs typeface="Calibri" panose="020F0502020204030204" pitchFamily="34" charset="0"/>
                          <a:sym typeface="Arial"/>
                        </a:rPr>
                        <a:t>statsmodel </a:t>
                      </a:r>
                      <a:r>
                        <a:rPr lang="en-SG" sz="1050" b="1" i="0" u="none" strike="noStrike" cap="none">
                          <a:solidFill>
                            <a:schemeClr val="tx1"/>
                          </a:solidFill>
                          <a:latin typeface="Calibri" panose="020F0502020204030204" pitchFamily="34" charset="0"/>
                          <a:ea typeface="Calibri" panose="020F0502020204030204" pitchFamily="34" charset="0"/>
                          <a:cs typeface="Calibri" panose="020F0502020204030204" pitchFamily="34" charset="0"/>
                          <a:sym typeface="Arial"/>
                        </a:rPr>
                        <a:t>Ordinary Least Squares (OLS)</a:t>
                      </a:r>
                      <a:r>
                        <a:rPr lang="en-US" sz="1050" b="0" i="0" u="none" strike="noStrike" cap="none">
                          <a:solidFill>
                            <a:schemeClr val="tx1"/>
                          </a:solidFill>
                          <a:latin typeface="Calibri" panose="020F0502020204030204" pitchFamily="34" charset="0"/>
                          <a:ea typeface="Calibri" panose="020F0502020204030204" pitchFamily="34" charset="0"/>
                          <a:cs typeface="Calibri" panose="020F0502020204030204" pitchFamily="34" charset="0"/>
                          <a:sym typeface="Arial"/>
                        </a:rPr>
                        <a:t> regression!</a:t>
                      </a:r>
                      <a:endParaRPr lang="en-SG" sz="1050" b="0" i="0" u="none" strike="noStrike" cap="none">
                        <a:solidFill>
                          <a:schemeClr val="tx1"/>
                        </a:solidFill>
                        <a:latin typeface="Calibri" panose="020F0502020204030204" pitchFamily="34" charset="0"/>
                        <a:ea typeface="Calibri" panose="020F0502020204030204" pitchFamily="34" charset="0"/>
                        <a:cs typeface="Calibri" panose="020F0502020204030204" pitchFamily="34" charset="0"/>
                        <a:sym typeface="Aria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94136820"/>
                  </a:ext>
                </a:extLst>
              </a:tr>
              <a:tr h="599748">
                <a:tc>
                  <a:txBody>
                    <a:bodyPr/>
                    <a:lstStyle/>
                    <a:p>
                      <a:pPr algn="ctr"/>
                      <a:r>
                        <a:rPr lang="en-SG" b="1">
                          <a:latin typeface="Calibri" panose="020F0502020204030204" pitchFamily="34" charset="0"/>
                          <a:ea typeface="Calibri" panose="020F0502020204030204" pitchFamily="34" charset="0"/>
                          <a:cs typeface="Calibri" panose="020F0502020204030204" pitchFamily="34" charset="0"/>
                        </a:rPr>
                        <a:t>national_gross_monthly_income_MOM.xlsx</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SG" sz="1000" b="1" i="0" u="none" strike="noStrike" cap="none">
                          <a:solidFill>
                            <a:schemeClr val="bg2">
                              <a:lumMod val="90000"/>
                              <a:lumOff val="10000"/>
                            </a:schemeClr>
                          </a:solidFill>
                          <a:latin typeface="Book Antiqua" panose="02040602050305030304" pitchFamily="18" charset="0"/>
                          <a:ea typeface="Calibri" panose="020F0502020204030204" pitchFamily="34" charset="0"/>
                          <a:cs typeface="Calibri" panose="020F0502020204030204" pitchFamily="34" charset="0"/>
                          <a:sym typeface="Arial"/>
                          <a:hlinkClick r:id="rId3">
                            <a:extLst>
                              <a:ext uri="{A12FA001-AC4F-418D-AE19-62706E023703}">
                                <ahyp:hlinkClr xmlns:ahyp="http://schemas.microsoft.com/office/drawing/2018/hyperlinkcolor" val="tx"/>
                              </a:ext>
                            </a:extLst>
                          </a:hlinkClick>
                        </a:rPr>
                        <a:t>(</a:t>
                      </a:r>
                      <a:r>
                        <a:rPr lang="en-US" sz="1000" b="1" i="0" u="none" strike="noStrike" cap="none">
                          <a:solidFill>
                            <a:schemeClr val="bg2">
                              <a:lumMod val="90000"/>
                              <a:lumOff val="10000"/>
                            </a:schemeClr>
                          </a:solidFill>
                          <a:latin typeface="Book Antiqua" panose="02040602050305030304" pitchFamily="18" charset="0"/>
                          <a:ea typeface="Calibri" panose="020F0502020204030204" pitchFamily="34" charset="0"/>
                          <a:cs typeface="Calibri" panose="020F0502020204030204" pitchFamily="34" charset="0"/>
                          <a:sym typeface="Arial"/>
                          <a:hlinkClick r:id="rId3">
                            <a:extLst>
                              <a:ext uri="{A12FA001-AC4F-418D-AE19-62706E023703}">
                                <ahyp:hlinkClr xmlns:ahyp="http://schemas.microsoft.com/office/drawing/2018/hyperlinkcolor" val="tx"/>
                              </a:ext>
                            </a:extLst>
                          </a:hlinkClick>
                        </a:rPr>
                        <a:t>MOM (Ministry Of Manpower) Table: Employment 2023 Section C</a:t>
                      </a:r>
                      <a:r>
                        <a:rPr lang="en-SG" sz="1000" b="1" i="0" u="none" strike="noStrike" cap="none">
                          <a:solidFill>
                            <a:schemeClr val="bg2">
                              <a:lumMod val="90000"/>
                              <a:lumOff val="10000"/>
                            </a:schemeClr>
                          </a:solidFill>
                          <a:latin typeface="Book Antiqua" panose="02040602050305030304" pitchFamily="18" charset="0"/>
                          <a:ea typeface="Calibri" panose="020F0502020204030204" pitchFamily="34" charset="0"/>
                          <a:cs typeface="Calibri" panose="020F0502020204030204" pitchFamily="34" charset="0"/>
                          <a:sym typeface="Arial"/>
                          <a:hlinkClick r:id="rId3">
                            <a:extLst>
                              <a:ext uri="{A12FA001-AC4F-418D-AE19-62706E023703}">
                                <ahyp:hlinkClr xmlns:ahyp="http://schemas.microsoft.com/office/drawing/2018/hyperlinkcolor" val="tx"/>
                              </a:ext>
                            </a:extLst>
                          </a:hlinkClick>
                        </a:rPr>
                        <a:t>)</a:t>
                      </a:r>
                      <a:endParaRPr lang="en-US" sz="1000" b="1" i="0" u="none" strike="noStrike" cap="none">
                        <a:solidFill>
                          <a:schemeClr val="bg2">
                            <a:lumMod val="90000"/>
                            <a:lumOff val="10000"/>
                          </a:schemeClr>
                        </a:solidFill>
                        <a:latin typeface="Book Antiqua" panose="02040602050305030304" pitchFamily="18" charset="0"/>
                        <a:ea typeface="Calibri" panose="020F0502020204030204" pitchFamily="34" charset="0"/>
                        <a:cs typeface="Calibri" panose="020F0502020204030204" pitchFamily="34" charset="0"/>
                        <a:sym typeface="Aria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50">
                          <a:latin typeface="Calibri" panose="020F0502020204030204" pitchFamily="34" charset="0"/>
                          <a:ea typeface="Calibri" panose="020F0502020204030204" pitchFamily="34" charset="0"/>
                          <a:cs typeface="Calibri" panose="020F0502020204030204" pitchFamily="34" charset="0"/>
                        </a:rPr>
                        <a:t>Contains </a:t>
                      </a:r>
                      <a:r>
                        <a:rPr lang="en-US" sz="1050" u="sng">
                          <a:latin typeface="Calibri" panose="020F0502020204030204" pitchFamily="34" charset="0"/>
                          <a:ea typeface="Calibri" panose="020F0502020204030204" pitchFamily="34" charset="0"/>
                          <a:cs typeface="Calibri" panose="020F0502020204030204" pitchFamily="34" charset="0"/>
                        </a:rPr>
                        <a:t>national gross monthly income data</a:t>
                      </a:r>
                      <a:r>
                        <a:rPr lang="en-US" sz="1050">
                          <a:latin typeface="Calibri" panose="020F0502020204030204" pitchFamily="34" charset="0"/>
                          <a:ea typeface="Calibri" panose="020F0502020204030204" pitchFamily="34" charset="0"/>
                          <a:cs typeface="Calibri" panose="020F0502020204030204" pitchFamily="34" charset="0"/>
                        </a:rPr>
                        <a:t> from </a:t>
                      </a:r>
                      <a:r>
                        <a:rPr lang="en-US" sz="1050" b="1">
                          <a:latin typeface="Calibri" panose="020F0502020204030204" pitchFamily="34" charset="0"/>
                          <a:ea typeface="Calibri" panose="020F0502020204030204" pitchFamily="34" charset="0"/>
                          <a:cs typeface="Calibri" panose="020F0502020204030204" pitchFamily="34" charset="0"/>
                        </a:rPr>
                        <a:t>MOM</a:t>
                      </a:r>
                      <a:r>
                        <a:rPr lang="en-US" sz="1050">
                          <a:latin typeface="Calibri" panose="020F0502020204030204" pitchFamily="34" charset="0"/>
                          <a:ea typeface="Calibri" panose="020F0502020204030204" pitchFamily="34" charset="0"/>
                          <a:cs typeface="Calibri" panose="020F0502020204030204" pitchFamily="34" charset="0"/>
                        </a:rPr>
                        <a:t>, including median and mean salaries across different years. Requires cleaning for missing values and adjustments for inflation analysis.</a:t>
                      </a:r>
                      <a:endParaRPr lang="en-SG" sz="1050" b="0" i="0" u="none" strike="noStrike" cap="none">
                        <a:solidFill>
                          <a:schemeClr val="tx1"/>
                        </a:solidFill>
                        <a:latin typeface="Calibri" panose="020F0502020204030204" pitchFamily="34" charset="0"/>
                        <a:ea typeface="Calibri" panose="020F0502020204030204" pitchFamily="34" charset="0"/>
                        <a:cs typeface="Calibri" panose="020F0502020204030204" pitchFamily="34" charset="0"/>
                        <a:sym typeface="Aria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02202970"/>
                  </a:ext>
                </a:extLst>
              </a:tr>
              <a:tr h="827205">
                <a:tc>
                  <a:txBody>
                    <a:bodyPr/>
                    <a:lstStyle/>
                    <a:p>
                      <a:pPr algn="ctr"/>
                      <a:r>
                        <a:rPr lang="en-SG" b="1">
                          <a:latin typeface="Calibri" panose="020F0502020204030204" pitchFamily="34" charset="0"/>
                          <a:ea typeface="Calibri" panose="020F0502020204030204" pitchFamily="34" charset="0"/>
                          <a:cs typeface="Calibri" panose="020F0502020204030204" pitchFamily="34" charset="0"/>
                        </a:rPr>
                        <a:t>worldbank_inflation_data.csv</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00" b="1" i="0" u="none" strike="noStrike" cap="none">
                          <a:solidFill>
                            <a:schemeClr val="bg2">
                              <a:lumMod val="90000"/>
                              <a:lumOff val="10000"/>
                            </a:schemeClr>
                          </a:solidFill>
                          <a:latin typeface="Book Antiqua" panose="02040602050305030304" pitchFamily="18" charset="0"/>
                          <a:ea typeface="Calibri" panose="020F0502020204030204" pitchFamily="34" charset="0"/>
                          <a:cs typeface="Calibri" panose="020F0502020204030204" pitchFamily="34" charset="0"/>
                          <a:sym typeface="Arial"/>
                          <a:hlinkClick r:id="rId4">
                            <a:extLst>
                              <a:ext uri="{A12FA001-AC4F-418D-AE19-62706E023703}">
                                <ahyp:hlinkClr xmlns:ahyp="http://schemas.microsoft.com/office/drawing/2018/hyperlinkcolor" val="tx"/>
                              </a:ext>
                            </a:extLst>
                          </a:hlinkClick>
                        </a:rPr>
                        <a:t>World Bank Inflation Rates Dataset (2013-2023)</a:t>
                      </a:r>
                      <a:endParaRPr lang="en-US" sz="1000" b="1" i="0" u="none" strike="noStrike" cap="none">
                        <a:solidFill>
                          <a:schemeClr val="bg2">
                            <a:lumMod val="90000"/>
                            <a:lumOff val="10000"/>
                          </a:schemeClr>
                        </a:solidFill>
                        <a:latin typeface="Book Antiqua" panose="02040602050305030304" pitchFamily="18" charset="0"/>
                        <a:ea typeface="Calibri" panose="020F0502020204030204" pitchFamily="34" charset="0"/>
                        <a:cs typeface="Calibri" panose="020F0502020204030204" pitchFamily="34" charset="0"/>
                        <a:sym typeface="Arial"/>
                      </a:endParaRPr>
                    </a:p>
                    <a:p>
                      <a:pPr algn="ctr"/>
                      <a:endParaRPr lang="en-SG" sz="1000" b="1" i="0" u="none" strike="noStrike" cap="none">
                        <a:solidFill>
                          <a:schemeClr val="bg2">
                            <a:lumMod val="90000"/>
                            <a:lumOff val="10000"/>
                          </a:schemeClr>
                        </a:solidFill>
                        <a:latin typeface="Book Antiqua" panose="02040602050305030304" pitchFamily="18" charset="0"/>
                        <a:ea typeface="Calibri" panose="020F0502020204030204" pitchFamily="34" charset="0"/>
                        <a:cs typeface="Calibri" panose="020F0502020204030204" pitchFamily="34" charset="0"/>
                        <a:sym typeface="Aria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50" b="0" i="0" u="none" strike="noStrike" cap="none" dirty="0">
                          <a:solidFill>
                            <a:schemeClr val="tx1"/>
                          </a:solidFill>
                          <a:latin typeface="Calibri" panose="020F0502020204030204" pitchFamily="34" charset="0"/>
                          <a:ea typeface="Calibri" panose="020F0502020204030204" pitchFamily="34" charset="0"/>
                          <a:cs typeface="Calibri" panose="020F0502020204030204" pitchFamily="34" charset="0"/>
                          <a:sym typeface="Arial"/>
                        </a:rPr>
                        <a:t>Contains global </a:t>
                      </a:r>
                      <a:r>
                        <a:rPr lang="en-US" sz="1050" b="1" i="0" u="none" strike="noStrike" cap="none" dirty="0">
                          <a:solidFill>
                            <a:schemeClr val="tx1"/>
                          </a:solidFill>
                          <a:latin typeface="Calibri" panose="020F0502020204030204" pitchFamily="34" charset="0"/>
                          <a:ea typeface="Calibri" panose="020F0502020204030204" pitchFamily="34" charset="0"/>
                          <a:cs typeface="Calibri" panose="020F0502020204030204" pitchFamily="34" charset="0"/>
                          <a:sym typeface="Arial"/>
                        </a:rPr>
                        <a:t>inflation data</a:t>
                      </a:r>
                      <a:r>
                        <a:rPr lang="en-US" sz="1050" b="0" i="0" u="none" strike="noStrike" cap="none" dirty="0">
                          <a:solidFill>
                            <a:schemeClr val="tx1"/>
                          </a:solidFill>
                          <a:latin typeface="Calibri" panose="020F0502020204030204" pitchFamily="34" charset="0"/>
                          <a:ea typeface="Calibri" panose="020F0502020204030204" pitchFamily="34" charset="0"/>
                          <a:cs typeface="Calibri" panose="020F0502020204030204" pitchFamily="34" charset="0"/>
                          <a:sym typeface="Arial"/>
                        </a:rPr>
                        <a:t> from the </a:t>
                      </a:r>
                      <a:r>
                        <a:rPr lang="en-US" sz="1050" b="0" i="0" u="sng" strike="noStrike" cap="none" dirty="0">
                          <a:solidFill>
                            <a:schemeClr val="tx1"/>
                          </a:solidFill>
                          <a:latin typeface="Calibri" panose="020F0502020204030204" pitchFamily="34" charset="0"/>
                          <a:ea typeface="Calibri" panose="020F0502020204030204" pitchFamily="34" charset="0"/>
                          <a:cs typeface="Calibri" panose="020F0502020204030204" pitchFamily="34" charset="0"/>
                          <a:sym typeface="Arial"/>
                        </a:rPr>
                        <a:t>World Bank</a:t>
                      </a:r>
                      <a:r>
                        <a:rPr lang="en-US" sz="1050" b="0" i="0" u="none" strike="noStrike" cap="none" dirty="0">
                          <a:solidFill>
                            <a:schemeClr val="tx1"/>
                          </a:solidFill>
                          <a:latin typeface="Calibri" panose="020F0502020204030204" pitchFamily="34" charset="0"/>
                          <a:ea typeface="Calibri" panose="020F0502020204030204" pitchFamily="34" charset="0"/>
                          <a:cs typeface="Calibri" panose="020F0502020204030204" pitchFamily="34" charset="0"/>
                          <a:sym typeface="Arial"/>
                        </a:rPr>
                        <a:t>, including annual inflation rates by country. Requires filtering for relevant years and countries, and handling of missing values for analysis.</a:t>
                      </a:r>
                      <a:endParaRPr lang="en-SG" sz="1050" b="0" i="0" u="none" strike="noStrike" cap="none" dirty="0">
                        <a:solidFill>
                          <a:schemeClr val="tx1"/>
                        </a:solidFill>
                        <a:latin typeface="Calibri" panose="020F0502020204030204" pitchFamily="34" charset="0"/>
                        <a:ea typeface="Calibri" panose="020F0502020204030204" pitchFamily="34" charset="0"/>
                        <a:cs typeface="Calibri" panose="020F0502020204030204" pitchFamily="34" charset="0"/>
                        <a:sym typeface="Aria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07947198"/>
                  </a:ext>
                </a:extLst>
              </a:tr>
            </a:tbl>
          </a:graphicData>
        </a:graphic>
      </p:graphicFrame>
    </p:spTree>
    <p:extLst>
      <p:ext uri="{BB962C8B-B14F-4D97-AF65-F5344CB8AC3E}">
        <p14:creationId xmlns:p14="http://schemas.microsoft.com/office/powerpoint/2010/main" val="118795261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31FF995A-4EAF-13A5-631E-251E0A964AC5}"/>
              </a:ext>
            </a:extLst>
          </p:cNvPr>
          <p:cNvSpPr/>
          <p:nvPr/>
        </p:nvSpPr>
        <p:spPr>
          <a:xfrm>
            <a:off x="455974" y="748771"/>
            <a:ext cx="4063224" cy="152722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 name="Title 1">
            <a:extLst>
              <a:ext uri="{FF2B5EF4-FFF2-40B4-BE49-F238E27FC236}">
                <a16:creationId xmlns:a16="http://schemas.microsoft.com/office/drawing/2014/main" id="{31194E24-CE69-B893-90F3-993AA8836649}"/>
              </a:ext>
            </a:extLst>
          </p:cNvPr>
          <p:cNvSpPr>
            <a:spLocks noGrp="1"/>
          </p:cNvSpPr>
          <p:nvPr>
            <p:ph type="title"/>
          </p:nvPr>
        </p:nvSpPr>
        <p:spPr>
          <a:xfrm>
            <a:off x="713250" y="156232"/>
            <a:ext cx="7717500" cy="453900"/>
          </a:xfrm>
        </p:spPr>
        <p:txBody>
          <a:bodyPr/>
          <a:lstStyle/>
          <a:p>
            <a:r>
              <a:rPr lang="en-SG">
                <a:latin typeface="Calibri" panose="020F0502020204030204" pitchFamily="34" charset="0"/>
                <a:ea typeface="Calibri" panose="020F0502020204030204" pitchFamily="34" charset="0"/>
                <a:cs typeface="Calibri" panose="020F0502020204030204" pitchFamily="34" charset="0"/>
              </a:rPr>
              <a:t>Background Information</a:t>
            </a:r>
          </a:p>
        </p:txBody>
      </p:sp>
      <p:sp>
        <p:nvSpPr>
          <p:cNvPr id="8" name="TextBox 7">
            <a:extLst>
              <a:ext uri="{FF2B5EF4-FFF2-40B4-BE49-F238E27FC236}">
                <a16:creationId xmlns:a16="http://schemas.microsoft.com/office/drawing/2014/main" id="{A70B97CC-7BA7-4294-9092-5E9E89E9B3F1}"/>
              </a:ext>
            </a:extLst>
          </p:cNvPr>
          <p:cNvSpPr txBox="1"/>
          <p:nvPr/>
        </p:nvSpPr>
        <p:spPr>
          <a:xfrm>
            <a:off x="494257" y="813772"/>
            <a:ext cx="3978798" cy="1754326"/>
          </a:xfrm>
          <a:prstGeom prst="rect">
            <a:avLst/>
          </a:prstGeom>
          <a:noFill/>
        </p:spPr>
        <p:txBody>
          <a:bodyPr wrap="square" lIns="91440" tIns="45720" rIns="91440" bIns="45720" anchor="t">
            <a:spAutoFit/>
          </a:bodyPr>
          <a:lstStyle/>
          <a:p>
            <a:pPr algn="just"/>
            <a:r>
              <a:rPr lang="en-US" sz="1200">
                <a:latin typeface="Calibri" panose="020F0502020204030204" pitchFamily="34" charset="0"/>
                <a:ea typeface="Calibri" panose="020F0502020204030204" pitchFamily="34" charset="0"/>
                <a:cs typeface="Calibri" panose="020F0502020204030204" pitchFamily="34" charset="0"/>
              </a:rPr>
              <a:t>This assignment involved analysing datasets that includes the </a:t>
            </a:r>
            <a:r>
              <a:rPr lang="en-US" sz="1200" b="1">
                <a:latin typeface="Calibri" panose="020F0502020204030204" pitchFamily="34" charset="0"/>
                <a:ea typeface="Calibri" panose="020F0502020204030204" pitchFamily="34" charset="0"/>
                <a:cs typeface="Calibri" panose="020F0502020204030204" pitchFamily="34" charset="0"/>
              </a:rPr>
              <a:t>University Graduate Employment Survey</a:t>
            </a:r>
            <a:r>
              <a:rPr lang="en-US" sz="1200">
                <a:latin typeface="Calibri" panose="020F0502020204030204" pitchFamily="34" charset="0"/>
                <a:ea typeface="Calibri" panose="020F0502020204030204" pitchFamily="34" charset="0"/>
                <a:cs typeface="Calibri" panose="020F0502020204030204" pitchFamily="34" charset="0"/>
              </a:rPr>
              <a:t>, </a:t>
            </a:r>
            <a:r>
              <a:rPr lang="en-US" sz="1200" b="1">
                <a:latin typeface="Calibri" panose="020F0502020204030204" pitchFamily="34" charset="0"/>
                <a:ea typeface="Calibri" panose="020F0502020204030204" pitchFamily="34" charset="0"/>
                <a:cs typeface="Calibri" panose="020F0502020204030204" pitchFamily="34" charset="0"/>
              </a:rPr>
              <a:t>National Gross Monthly Income Median</a:t>
            </a:r>
            <a:r>
              <a:rPr lang="en-US" sz="1200">
                <a:latin typeface="Calibri" panose="020F0502020204030204" pitchFamily="34" charset="0"/>
                <a:ea typeface="Calibri" panose="020F0502020204030204" pitchFamily="34" charset="0"/>
                <a:cs typeface="Calibri" panose="020F0502020204030204" pitchFamily="34" charset="0"/>
              </a:rPr>
              <a:t>, and </a:t>
            </a:r>
            <a:r>
              <a:rPr lang="en-US" sz="1200" b="1">
                <a:latin typeface="Calibri" panose="020F0502020204030204" pitchFamily="34" charset="0"/>
                <a:ea typeface="Calibri" panose="020F0502020204030204" pitchFamily="34" charset="0"/>
                <a:cs typeface="Calibri" panose="020F0502020204030204" pitchFamily="34" charset="0"/>
              </a:rPr>
              <a:t>National Inflation Rates</a:t>
            </a:r>
            <a:r>
              <a:rPr lang="en-US" sz="1200">
                <a:latin typeface="Calibri" panose="020F0502020204030204" pitchFamily="34" charset="0"/>
                <a:ea typeface="Calibri" panose="020F0502020204030204" pitchFamily="34" charset="0"/>
                <a:cs typeface="Calibri" panose="020F0502020204030204" pitchFamily="34" charset="0"/>
              </a:rPr>
              <a:t> from 2013 to 2023. The goal is to uncover meaningful patterns and trends in the job market by examining graduate employment outcomes alongside national salary trends and inflation rates over the years.</a:t>
            </a:r>
          </a:p>
          <a:p>
            <a:pPr algn="just"/>
            <a:endParaRPr lang="en-US" sz="1200">
              <a:latin typeface="Calibri" panose="020F0502020204030204" pitchFamily="34" charset="0"/>
              <a:ea typeface="Calibri" panose="020F0502020204030204" pitchFamily="34" charset="0"/>
              <a:cs typeface="Calibri" panose="020F0502020204030204" pitchFamily="34" charset="0"/>
            </a:endParaRPr>
          </a:p>
          <a:p>
            <a:pPr algn="just"/>
            <a:endParaRPr lang="en-SG" sz="1200">
              <a:latin typeface="Calibri" panose="020F0502020204030204" pitchFamily="34" charset="0"/>
              <a:ea typeface="Calibri" panose="020F0502020204030204" pitchFamily="34" charset="0"/>
              <a:cs typeface="Calibri" panose="020F0502020204030204" pitchFamily="34" charset="0"/>
            </a:endParaRPr>
          </a:p>
        </p:txBody>
      </p:sp>
      <p:sp>
        <p:nvSpPr>
          <p:cNvPr id="10" name="TextBox 9">
            <a:extLst>
              <a:ext uri="{FF2B5EF4-FFF2-40B4-BE49-F238E27FC236}">
                <a16:creationId xmlns:a16="http://schemas.microsoft.com/office/drawing/2014/main" id="{C58F1FCE-FDC8-D22A-60D2-1520A23B2B56}"/>
              </a:ext>
            </a:extLst>
          </p:cNvPr>
          <p:cNvSpPr txBox="1"/>
          <p:nvPr/>
        </p:nvSpPr>
        <p:spPr>
          <a:xfrm>
            <a:off x="455974" y="2372966"/>
            <a:ext cx="4116026" cy="2285241"/>
          </a:xfrm>
          <a:prstGeom prst="rect">
            <a:avLst/>
          </a:prstGeom>
          <a:noFill/>
        </p:spPr>
        <p:txBody>
          <a:bodyPr wrap="square" lIns="91440" tIns="45720" rIns="91440" bIns="45720" anchor="t">
            <a:spAutoFit/>
          </a:bodyPr>
          <a:lstStyle/>
          <a:p>
            <a:r>
              <a:rPr lang="en-US" sz="950" dirty="0">
                <a:latin typeface="Calibri" panose="020F0502020204030204" pitchFamily="34" charset="0"/>
                <a:ea typeface="Calibri" panose="020F0502020204030204" pitchFamily="34" charset="0"/>
                <a:cs typeface="Calibri" panose="020F0502020204030204" pitchFamily="34" charset="0"/>
              </a:rPr>
              <a:t>For this analysis, we used </a:t>
            </a:r>
            <a:r>
              <a:rPr lang="en-US" sz="950" b="1" dirty="0">
                <a:latin typeface="Calibri" panose="020F0502020204030204" pitchFamily="34" charset="0"/>
                <a:ea typeface="Calibri" panose="020F0502020204030204" pitchFamily="34" charset="0"/>
                <a:cs typeface="Calibri" panose="020F0502020204030204" pitchFamily="34" charset="0"/>
              </a:rPr>
              <a:t>Pandas</a:t>
            </a:r>
            <a:r>
              <a:rPr lang="en-US" sz="950" dirty="0">
                <a:latin typeface="Calibri" panose="020F0502020204030204" pitchFamily="34" charset="0"/>
                <a:ea typeface="Calibri" panose="020F0502020204030204" pitchFamily="34" charset="0"/>
                <a:cs typeface="Calibri" panose="020F0502020204030204" pitchFamily="34" charset="0"/>
              </a:rPr>
              <a:t> for data handling, </a:t>
            </a:r>
            <a:r>
              <a:rPr lang="en-US" sz="950" b="1" dirty="0">
                <a:latin typeface="Calibri" panose="020F0502020204030204" pitchFamily="34" charset="0"/>
                <a:ea typeface="Calibri" panose="020F0502020204030204" pitchFamily="34" charset="0"/>
                <a:cs typeface="Calibri" panose="020F0502020204030204" pitchFamily="34" charset="0"/>
              </a:rPr>
              <a:t>NumPy</a:t>
            </a:r>
            <a:r>
              <a:rPr lang="en-US" sz="950" dirty="0">
                <a:latin typeface="Calibri" panose="020F0502020204030204" pitchFamily="34" charset="0"/>
                <a:ea typeface="Calibri" panose="020F0502020204030204" pitchFamily="34" charset="0"/>
                <a:cs typeface="Calibri" panose="020F0502020204030204" pitchFamily="34" charset="0"/>
              </a:rPr>
              <a:t> for calculations, and </a:t>
            </a:r>
            <a:r>
              <a:rPr lang="en-US" sz="950" b="1" dirty="0">
                <a:latin typeface="Calibri" panose="020F0502020204030204" pitchFamily="34" charset="0"/>
                <a:ea typeface="Calibri" panose="020F0502020204030204" pitchFamily="34" charset="0"/>
                <a:cs typeface="Calibri" panose="020F0502020204030204" pitchFamily="34" charset="0"/>
              </a:rPr>
              <a:t>Matplotlib</a:t>
            </a:r>
            <a:r>
              <a:rPr lang="en-US" sz="950" dirty="0">
                <a:latin typeface="Calibri" panose="020F0502020204030204" pitchFamily="34" charset="0"/>
                <a:ea typeface="Calibri" panose="020F0502020204030204" pitchFamily="34" charset="0"/>
                <a:cs typeface="Calibri" panose="020F0502020204030204" pitchFamily="34" charset="0"/>
              </a:rPr>
              <a:t> for visualisation. We also applied </a:t>
            </a:r>
            <a:r>
              <a:rPr lang="en-US" sz="950" b="1" dirty="0">
                <a:latin typeface="Calibri" panose="020F0502020204030204" pitchFamily="34" charset="0"/>
                <a:ea typeface="Calibri" panose="020F0502020204030204" pitchFamily="34" charset="0"/>
                <a:cs typeface="Calibri" panose="020F0502020204030204" pitchFamily="34" charset="0"/>
              </a:rPr>
              <a:t>StatsModels</a:t>
            </a:r>
            <a:r>
              <a:rPr lang="en-US" sz="950" dirty="0">
                <a:latin typeface="Calibri" panose="020F0502020204030204" pitchFamily="34" charset="0"/>
                <a:ea typeface="Calibri" panose="020F0502020204030204" pitchFamily="34" charset="0"/>
                <a:cs typeface="Calibri" panose="020F0502020204030204" pitchFamily="34" charset="0"/>
              </a:rPr>
              <a:t> for statistical modelling to study the relationship between economic factors and graduate employment outcomes!</a:t>
            </a:r>
          </a:p>
          <a:p>
            <a:endParaRPr lang="en-US" sz="950" dirty="0">
              <a:latin typeface="Calibri" panose="020F0502020204030204" pitchFamily="34" charset="0"/>
              <a:ea typeface="Calibri" panose="020F0502020204030204" pitchFamily="34" charset="0"/>
              <a:cs typeface="Calibri" panose="020F0502020204030204" pitchFamily="34" charset="0"/>
            </a:endParaRPr>
          </a:p>
          <a:p>
            <a:r>
              <a:rPr lang="en-US" sz="950" dirty="0">
                <a:latin typeface="Calibri" panose="020F0502020204030204" pitchFamily="34" charset="0"/>
                <a:ea typeface="Calibri" panose="020F0502020204030204" pitchFamily="34" charset="0"/>
                <a:cs typeface="Calibri" panose="020F0502020204030204" pitchFamily="34" charset="0"/>
              </a:rPr>
              <a:t>Our study examines how </a:t>
            </a:r>
            <a:r>
              <a:rPr lang="en-US" sz="950" b="1" dirty="0">
                <a:latin typeface="Calibri" panose="020F0502020204030204" pitchFamily="34" charset="0"/>
                <a:ea typeface="Calibri" panose="020F0502020204030204" pitchFamily="34" charset="0"/>
                <a:cs typeface="Calibri" panose="020F0502020204030204" pitchFamily="34" charset="0"/>
              </a:rPr>
              <a:t>national salary trends</a:t>
            </a:r>
            <a:r>
              <a:rPr lang="en-US" sz="950" dirty="0">
                <a:latin typeface="Calibri" panose="020F0502020204030204" pitchFamily="34" charset="0"/>
                <a:ea typeface="Calibri" panose="020F0502020204030204" pitchFamily="34" charset="0"/>
                <a:cs typeface="Calibri" panose="020F0502020204030204" pitchFamily="34" charset="0"/>
              </a:rPr>
              <a:t> and </a:t>
            </a:r>
            <a:r>
              <a:rPr lang="en-US" sz="950" b="1" dirty="0">
                <a:latin typeface="Calibri" panose="020F0502020204030204" pitchFamily="34" charset="0"/>
                <a:ea typeface="Calibri" panose="020F0502020204030204" pitchFamily="34" charset="0"/>
                <a:cs typeface="Calibri" panose="020F0502020204030204" pitchFamily="34" charset="0"/>
              </a:rPr>
              <a:t>inflation rates</a:t>
            </a:r>
            <a:r>
              <a:rPr lang="en-US" sz="950" dirty="0">
                <a:latin typeface="Calibri" panose="020F0502020204030204" pitchFamily="34" charset="0"/>
                <a:ea typeface="Calibri" panose="020F0502020204030204" pitchFamily="34" charset="0"/>
                <a:cs typeface="Calibri" panose="020F0502020204030204" pitchFamily="34" charset="0"/>
              </a:rPr>
              <a:t> from </a:t>
            </a:r>
            <a:r>
              <a:rPr lang="en-US" sz="950" u="sng" dirty="0">
                <a:latin typeface="Calibri" panose="020F0502020204030204" pitchFamily="34" charset="0"/>
                <a:ea typeface="Calibri" panose="020F0502020204030204" pitchFamily="34" charset="0"/>
                <a:cs typeface="Calibri" panose="020F0502020204030204" pitchFamily="34" charset="0"/>
              </a:rPr>
              <a:t>2013 to 2023</a:t>
            </a:r>
            <a:r>
              <a:rPr lang="en-US" sz="950" dirty="0">
                <a:latin typeface="Calibri" panose="020F0502020204030204" pitchFamily="34" charset="0"/>
                <a:ea typeface="Calibri" panose="020F0502020204030204" pitchFamily="34" charset="0"/>
                <a:cs typeface="Calibri" panose="020F0502020204030204" pitchFamily="34" charset="0"/>
              </a:rPr>
              <a:t> have influenced employment rates for computing graduates. Using data from the </a:t>
            </a:r>
            <a:r>
              <a:rPr lang="en-US" sz="950" b="1" dirty="0">
                <a:latin typeface="Calibri" panose="020F0502020204030204" pitchFamily="34" charset="0"/>
                <a:ea typeface="Calibri" panose="020F0502020204030204" pitchFamily="34" charset="0"/>
                <a:cs typeface="Calibri" panose="020F0502020204030204" pitchFamily="34" charset="0"/>
              </a:rPr>
              <a:t>University Graduate Employment Survey, National Gross Monthly Income Median, and National Inflation Rates</a:t>
            </a:r>
            <a:r>
              <a:rPr lang="en-US" sz="950" dirty="0">
                <a:latin typeface="Calibri" panose="020F0502020204030204" pitchFamily="34" charset="0"/>
                <a:ea typeface="Calibri" panose="020F0502020204030204" pitchFamily="34" charset="0"/>
                <a:cs typeface="Calibri" panose="020F0502020204030204" pitchFamily="34" charset="0"/>
              </a:rPr>
              <a:t>, we identified key patterns in employment and salary trends.</a:t>
            </a:r>
          </a:p>
          <a:p>
            <a:endParaRPr lang="en-US" sz="950" dirty="0">
              <a:latin typeface="Calibri" panose="020F0502020204030204" pitchFamily="34" charset="0"/>
              <a:ea typeface="Calibri" panose="020F0502020204030204" pitchFamily="34" charset="0"/>
              <a:cs typeface="Calibri" panose="020F0502020204030204" pitchFamily="34" charset="0"/>
            </a:endParaRPr>
          </a:p>
          <a:p>
            <a:r>
              <a:rPr lang="en-US" sz="950" dirty="0">
                <a:latin typeface="Calibri" panose="020F0502020204030204" pitchFamily="34" charset="0"/>
                <a:ea typeface="Calibri" panose="020F0502020204030204" pitchFamily="34" charset="0"/>
                <a:cs typeface="Calibri" panose="020F0502020204030204" pitchFamily="34" charset="0"/>
              </a:rPr>
              <a:t>We also built statistical models to </a:t>
            </a:r>
            <a:r>
              <a:rPr lang="en-US" sz="950" b="1" dirty="0">
                <a:latin typeface="Calibri" panose="020F0502020204030204" pitchFamily="34" charset="0"/>
                <a:ea typeface="Calibri" panose="020F0502020204030204" pitchFamily="34" charset="0"/>
                <a:cs typeface="Calibri" panose="020F0502020204030204" pitchFamily="34" charset="0"/>
              </a:rPr>
              <a:t>predict the </a:t>
            </a:r>
            <a:r>
              <a:rPr lang="en-US" sz="950" b="1" u="sng" dirty="0">
                <a:latin typeface="Calibri" panose="020F0502020204030204" pitchFamily="34" charset="0"/>
                <a:ea typeface="Calibri" panose="020F0502020204030204" pitchFamily="34" charset="0"/>
                <a:cs typeface="Calibri" panose="020F0502020204030204" pitchFamily="34" charset="0"/>
              </a:rPr>
              <a:t>2023</a:t>
            </a:r>
            <a:r>
              <a:rPr lang="en-US" sz="950" b="1" dirty="0">
                <a:latin typeface="Calibri" panose="020F0502020204030204" pitchFamily="34" charset="0"/>
                <a:ea typeface="Calibri" panose="020F0502020204030204" pitchFamily="34" charset="0"/>
                <a:cs typeface="Calibri" panose="020F0502020204030204" pitchFamily="34" charset="0"/>
              </a:rPr>
              <a:t> graduate employment rate and gross monthly median income</a:t>
            </a:r>
            <a:r>
              <a:rPr lang="en-US" sz="950" dirty="0">
                <a:latin typeface="Calibri" panose="020F0502020204030204" pitchFamily="34" charset="0"/>
                <a:ea typeface="Calibri" panose="020F0502020204030204" pitchFamily="34" charset="0"/>
                <a:cs typeface="Calibri" panose="020F0502020204030204" pitchFamily="34" charset="0"/>
              </a:rPr>
              <a:t>, considering the impact of inflation and national income trends. This helped us understand how economic changes affect graduate job prospects and salaries.</a:t>
            </a:r>
          </a:p>
        </p:txBody>
      </p:sp>
      <p:pic>
        <p:nvPicPr>
          <p:cNvPr id="3" name="Picture 2" descr="A screenshot of a graph">
            <a:extLst>
              <a:ext uri="{FF2B5EF4-FFF2-40B4-BE49-F238E27FC236}">
                <a16:creationId xmlns:a16="http://schemas.microsoft.com/office/drawing/2014/main" id="{70984E40-A030-9EAE-B764-D50783101317}"/>
              </a:ext>
            </a:extLst>
          </p:cNvPr>
          <p:cNvPicPr>
            <a:picLocks noChangeAspect="1"/>
          </p:cNvPicPr>
          <p:nvPr/>
        </p:nvPicPr>
        <p:blipFill>
          <a:blip r:embed="rId3"/>
          <a:stretch>
            <a:fillRect/>
          </a:stretch>
        </p:blipFill>
        <p:spPr>
          <a:xfrm>
            <a:off x="4679316" y="838591"/>
            <a:ext cx="4108331" cy="1260584"/>
          </a:xfrm>
          <a:prstGeom prst="rect">
            <a:avLst/>
          </a:prstGeom>
        </p:spPr>
      </p:pic>
      <p:pic>
        <p:nvPicPr>
          <p:cNvPr id="4" name="Picture 3" descr="A black and white table with numbers&#10;&#10;AI-generated content may be incorrect.">
            <a:extLst>
              <a:ext uri="{FF2B5EF4-FFF2-40B4-BE49-F238E27FC236}">
                <a16:creationId xmlns:a16="http://schemas.microsoft.com/office/drawing/2014/main" id="{054B922D-4CF8-A182-7E17-C8CC3EEB032A}"/>
              </a:ext>
            </a:extLst>
          </p:cNvPr>
          <p:cNvPicPr>
            <a:picLocks noChangeAspect="1"/>
          </p:cNvPicPr>
          <p:nvPr/>
        </p:nvPicPr>
        <p:blipFill>
          <a:blip r:embed="rId4"/>
          <a:stretch>
            <a:fillRect/>
          </a:stretch>
        </p:blipFill>
        <p:spPr>
          <a:xfrm>
            <a:off x="4670946" y="2275995"/>
            <a:ext cx="4108331" cy="1190805"/>
          </a:xfrm>
          <a:prstGeom prst="rect">
            <a:avLst/>
          </a:prstGeom>
        </p:spPr>
      </p:pic>
      <p:pic>
        <p:nvPicPr>
          <p:cNvPr id="5" name="Picture 4" descr="A screenshot of a graph&#10;&#10;AI-generated content may be incorrect.">
            <a:extLst>
              <a:ext uri="{FF2B5EF4-FFF2-40B4-BE49-F238E27FC236}">
                <a16:creationId xmlns:a16="http://schemas.microsoft.com/office/drawing/2014/main" id="{B52922D5-E9FD-BB1F-F1B7-D0AD689473B6}"/>
              </a:ext>
            </a:extLst>
          </p:cNvPr>
          <p:cNvPicPr>
            <a:picLocks noChangeAspect="1"/>
          </p:cNvPicPr>
          <p:nvPr/>
        </p:nvPicPr>
        <p:blipFill>
          <a:blip r:embed="rId5"/>
          <a:stretch>
            <a:fillRect/>
          </a:stretch>
        </p:blipFill>
        <p:spPr>
          <a:xfrm>
            <a:off x="4670946" y="3705435"/>
            <a:ext cx="1158354" cy="1052306"/>
          </a:xfrm>
          <a:prstGeom prst="rect">
            <a:avLst/>
          </a:prstGeom>
        </p:spPr>
      </p:pic>
      <p:sp>
        <p:nvSpPr>
          <p:cNvPr id="6" name="TextBox 5">
            <a:extLst>
              <a:ext uri="{FF2B5EF4-FFF2-40B4-BE49-F238E27FC236}">
                <a16:creationId xmlns:a16="http://schemas.microsoft.com/office/drawing/2014/main" id="{9CE04D92-8816-4955-A245-4F3652B70561}"/>
              </a:ext>
            </a:extLst>
          </p:cNvPr>
          <p:cNvSpPr txBox="1"/>
          <p:nvPr/>
        </p:nvSpPr>
        <p:spPr>
          <a:xfrm>
            <a:off x="4624803" y="579470"/>
            <a:ext cx="3804973"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u="sng">
                <a:latin typeface="Book Antiqua" panose="02040602050305030304" pitchFamily="18" charset="0"/>
              </a:rPr>
              <a:t>Graduate Employment Survey</a:t>
            </a:r>
          </a:p>
        </p:txBody>
      </p:sp>
      <p:sp>
        <p:nvSpPr>
          <p:cNvPr id="7" name="TextBox 6">
            <a:extLst>
              <a:ext uri="{FF2B5EF4-FFF2-40B4-BE49-F238E27FC236}">
                <a16:creationId xmlns:a16="http://schemas.microsoft.com/office/drawing/2014/main" id="{753C8C21-29A2-8926-B450-5B0A469FFFBE}"/>
              </a:ext>
            </a:extLst>
          </p:cNvPr>
          <p:cNvSpPr txBox="1"/>
          <p:nvPr/>
        </p:nvSpPr>
        <p:spPr>
          <a:xfrm>
            <a:off x="4567740" y="2023115"/>
            <a:ext cx="4499257" cy="28732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ts val="1650"/>
              </a:lnSpc>
            </a:pPr>
            <a:r>
              <a:rPr lang="en-US" sz="900" u="sng">
                <a:latin typeface="Book Antiqua" panose="02040602050305030304" pitchFamily="18" charset="0"/>
              </a:rPr>
              <a:t>National Gross Monthly Income Dataset From Ministry Of Manpower (MOM)</a:t>
            </a:r>
          </a:p>
        </p:txBody>
      </p:sp>
      <p:sp>
        <p:nvSpPr>
          <p:cNvPr id="11" name="TextBox 10">
            <a:extLst>
              <a:ext uri="{FF2B5EF4-FFF2-40B4-BE49-F238E27FC236}">
                <a16:creationId xmlns:a16="http://schemas.microsoft.com/office/drawing/2014/main" id="{A82A563A-464F-12B2-F71F-C06BE26A3F8B}"/>
              </a:ext>
            </a:extLst>
          </p:cNvPr>
          <p:cNvSpPr txBox="1"/>
          <p:nvPr/>
        </p:nvSpPr>
        <p:spPr>
          <a:xfrm>
            <a:off x="4567740" y="3457397"/>
            <a:ext cx="3804973"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u="sng">
                <a:latin typeface="Book Antiqua" panose="02040602050305030304" pitchFamily="18" charset="0"/>
              </a:rPr>
              <a:t>Worldbank Inflation Rate Dataset (After filtering to </a:t>
            </a:r>
            <a:r>
              <a:rPr lang="en-US" sz="1000" u="sng">
                <a:solidFill>
                  <a:srgbClr val="C00000"/>
                </a:solidFill>
                <a:latin typeface="Book Antiqua" panose="02040602050305030304" pitchFamily="18" charset="0"/>
              </a:rPr>
              <a:t>Singapore</a:t>
            </a:r>
            <a:r>
              <a:rPr lang="en-US" sz="1000" u="sng">
                <a:latin typeface="Book Antiqua" panose="02040602050305030304" pitchFamily="18" charset="0"/>
              </a:rPr>
              <a:t>)</a:t>
            </a:r>
          </a:p>
        </p:txBody>
      </p:sp>
    </p:spTree>
    <p:extLst>
      <p:ext uri="{BB962C8B-B14F-4D97-AF65-F5344CB8AC3E}">
        <p14:creationId xmlns:p14="http://schemas.microsoft.com/office/powerpoint/2010/main" val="144373130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BB5A532-C186-5AE6-EF26-5E362AED5552}"/>
              </a:ext>
            </a:extLst>
          </p:cNvPr>
          <p:cNvSpPr>
            <a:spLocks noGrp="1"/>
          </p:cNvSpPr>
          <p:nvPr>
            <p:ph type="ctrTitle"/>
          </p:nvPr>
        </p:nvSpPr>
        <p:spPr>
          <a:xfrm>
            <a:off x="746563" y="2772479"/>
            <a:ext cx="5923744" cy="1385100"/>
          </a:xfrm>
        </p:spPr>
        <p:txBody>
          <a:bodyPr/>
          <a:lstStyle/>
          <a:p>
            <a:r>
              <a:rPr lang="sv-SE" sz="2800" b="1">
                <a:solidFill>
                  <a:schemeClr val="accent6"/>
                </a:solidFill>
                <a:latin typeface="Book Antiqua"/>
              </a:rPr>
              <a:t>Exploratory Data Analysis &amp; Data Wrangling (Using Pandas, Numpy &amp; Statsmodels)</a:t>
            </a:r>
          </a:p>
        </p:txBody>
      </p:sp>
      <p:sp>
        <p:nvSpPr>
          <p:cNvPr id="4" name="Subtitle 3">
            <a:extLst>
              <a:ext uri="{FF2B5EF4-FFF2-40B4-BE49-F238E27FC236}">
                <a16:creationId xmlns:a16="http://schemas.microsoft.com/office/drawing/2014/main" id="{CD40431F-B1B3-625B-9F59-48D63E4AE1D7}"/>
              </a:ext>
            </a:extLst>
          </p:cNvPr>
          <p:cNvSpPr>
            <a:spLocks noGrp="1"/>
          </p:cNvSpPr>
          <p:nvPr>
            <p:ph type="subTitle" idx="1"/>
          </p:nvPr>
        </p:nvSpPr>
        <p:spPr>
          <a:xfrm>
            <a:off x="609487" y="4024713"/>
            <a:ext cx="3862500" cy="405000"/>
          </a:xfrm>
        </p:spPr>
        <p:txBody>
          <a:bodyPr/>
          <a:lstStyle/>
          <a:p>
            <a:r>
              <a:rPr lang="en-SG" i="1">
                <a:solidFill>
                  <a:schemeClr val="accent6"/>
                </a:solidFill>
              </a:rPr>
              <a:t>Let’s Dive In &amp; Analyse The Dataset!</a:t>
            </a:r>
          </a:p>
        </p:txBody>
      </p:sp>
      <p:pic>
        <p:nvPicPr>
          <p:cNvPr id="6" name="Picture 5" descr="A blue and black logo&#10;&#10;Description automatically generated">
            <a:extLst>
              <a:ext uri="{FF2B5EF4-FFF2-40B4-BE49-F238E27FC236}">
                <a16:creationId xmlns:a16="http://schemas.microsoft.com/office/drawing/2014/main" id="{DF3D77E3-B970-3646-A448-E47E1F0A911F}"/>
              </a:ext>
            </a:extLst>
          </p:cNvPr>
          <p:cNvPicPr>
            <a:picLocks noChangeAspect="1"/>
          </p:cNvPicPr>
          <p:nvPr/>
        </p:nvPicPr>
        <p:blipFill>
          <a:blip r:embed="rId2"/>
          <a:stretch>
            <a:fillRect/>
          </a:stretch>
        </p:blipFill>
        <p:spPr>
          <a:xfrm>
            <a:off x="365808" y="528617"/>
            <a:ext cx="4349857" cy="1762124"/>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10" name="Picture 9" descr="A blue and black logo&#10;&#10;AI-generated content may be incorrect.">
            <a:extLst>
              <a:ext uri="{FF2B5EF4-FFF2-40B4-BE49-F238E27FC236}">
                <a16:creationId xmlns:a16="http://schemas.microsoft.com/office/drawing/2014/main" id="{485F0D9D-B3BB-377C-8C84-CB9A5024B3BB}"/>
              </a:ext>
            </a:extLst>
          </p:cNvPr>
          <p:cNvPicPr>
            <a:picLocks noChangeAspect="1"/>
          </p:cNvPicPr>
          <p:nvPr/>
        </p:nvPicPr>
        <p:blipFill>
          <a:blip r:embed="rId3"/>
          <a:stretch>
            <a:fillRect/>
          </a:stretch>
        </p:blipFill>
        <p:spPr>
          <a:xfrm>
            <a:off x="4302492" y="322411"/>
            <a:ext cx="2839453" cy="1277754"/>
          </a:xfrm>
          <a:prstGeom prst="rect">
            <a:avLst/>
          </a:prstGeom>
        </p:spPr>
      </p:pic>
      <p:pic>
        <p:nvPicPr>
          <p:cNvPr id="14" name="Picture 13" descr="A black and white logo&#10;&#10;AI-generated content may be incorrect.">
            <a:extLst>
              <a:ext uri="{FF2B5EF4-FFF2-40B4-BE49-F238E27FC236}">
                <a16:creationId xmlns:a16="http://schemas.microsoft.com/office/drawing/2014/main" id="{F8D2E21F-5063-15EA-06EE-59B8E29212FE}"/>
              </a:ext>
            </a:extLst>
          </p:cNvPr>
          <p:cNvPicPr>
            <a:picLocks noChangeAspect="1"/>
          </p:cNvPicPr>
          <p:nvPr/>
        </p:nvPicPr>
        <p:blipFill>
          <a:blip r:embed="rId4"/>
          <a:stretch>
            <a:fillRect/>
          </a:stretch>
        </p:blipFill>
        <p:spPr>
          <a:xfrm>
            <a:off x="4471987" y="1600165"/>
            <a:ext cx="3474720" cy="566895"/>
          </a:xfrm>
          <a:prstGeom prst="roundRect">
            <a:avLst>
              <a:gd name="adj" fmla="val 8594"/>
            </a:avLst>
          </a:prstGeom>
          <a:solidFill>
            <a:srgbClr val="FFFFFF">
              <a:shade val="85000"/>
            </a:srgbClr>
          </a:solidFill>
          <a:ln>
            <a:noFill/>
          </a:ln>
          <a:effectLst/>
        </p:spPr>
      </p:pic>
    </p:spTree>
    <p:extLst>
      <p:ext uri="{BB962C8B-B14F-4D97-AF65-F5344CB8AC3E}">
        <p14:creationId xmlns:p14="http://schemas.microsoft.com/office/powerpoint/2010/main" val="68683870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D87680-4800-4A99-BA4F-09B6C44490FA}"/>
            </a:ext>
          </a:extLst>
        </p:cNvPr>
        <p:cNvGrpSpPr/>
        <p:nvPr/>
      </p:nvGrpSpPr>
      <p:grpSpPr>
        <a:xfrm>
          <a:off x="0" y="0"/>
          <a:ext cx="0" cy="0"/>
          <a:chOff x="0" y="0"/>
          <a:chExt cx="0" cy="0"/>
        </a:xfrm>
      </p:grpSpPr>
      <p:sp>
        <p:nvSpPr>
          <p:cNvPr id="53" name="Rectangle 52">
            <a:extLst>
              <a:ext uri="{FF2B5EF4-FFF2-40B4-BE49-F238E27FC236}">
                <a16:creationId xmlns:a16="http://schemas.microsoft.com/office/drawing/2014/main" id="{9529FF35-D78A-3E3D-FC0C-CA42357F04F0}"/>
              </a:ext>
            </a:extLst>
          </p:cNvPr>
          <p:cNvSpPr/>
          <p:nvPr/>
        </p:nvSpPr>
        <p:spPr>
          <a:xfrm>
            <a:off x="6390515" y="374245"/>
            <a:ext cx="2808101" cy="472085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0" name="Rectangle 49">
            <a:extLst>
              <a:ext uri="{FF2B5EF4-FFF2-40B4-BE49-F238E27FC236}">
                <a16:creationId xmlns:a16="http://schemas.microsoft.com/office/drawing/2014/main" id="{B598F5F5-0EF1-8828-8ED2-B2217FC84987}"/>
              </a:ext>
            </a:extLst>
          </p:cNvPr>
          <p:cNvSpPr/>
          <p:nvPr/>
        </p:nvSpPr>
        <p:spPr>
          <a:xfrm>
            <a:off x="6468115" y="419612"/>
            <a:ext cx="2623451" cy="1219253"/>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4" name="Rectangle 23">
            <a:extLst>
              <a:ext uri="{FF2B5EF4-FFF2-40B4-BE49-F238E27FC236}">
                <a16:creationId xmlns:a16="http://schemas.microsoft.com/office/drawing/2014/main" id="{C52D92ED-36CE-2B4E-CD2A-EF2564D86B62}"/>
              </a:ext>
            </a:extLst>
          </p:cNvPr>
          <p:cNvSpPr/>
          <p:nvPr/>
        </p:nvSpPr>
        <p:spPr>
          <a:xfrm>
            <a:off x="3880708" y="3310499"/>
            <a:ext cx="2587407" cy="178460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41" name="Rectangle 40">
            <a:extLst>
              <a:ext uri="{FF2B5EF4-FFF2-40B4-BE49-F238E27FC236}">
                <a16:creationId xmlns:a16="http://schemas.microsoft.com/office/drawing/2014/main" id="{FB0A5A99-9DED-4BBD-48F2-CFF462106C60}"/>
              </a:ext>
            </a:extLst>
          </p:cNvPr>
          <p:cNvSpPr/>
          <p:nvPr/>
        </p:nvSpPr>
        <p:spPr>
          <a:xfrm>
            <a:off x="130035" y="2723119"/>
            <a:ext cx="3750674" cy="2377270"/>
          </a:xfrm>
          <a:prstGeom prst="rect">
            <a:avLst/>
          </a:prstGeom>
          <a:solidFill>
            <a:srgbClr val="CCCC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2" name="Rectangle 11">
            <a:extLst>
              <a:ext uri="{FF2B5EF4-FFF2-40B4-BE49-F238E27FC236}">
                <a16:creationId xmlns:a16="http://schemas.microsoft.com/office/drawing/2014/main" id="{48C77E4E-621E-E1C4-397F-74827EDD5045}"/>
              </a:ext>
            </a:extLst>
          </p:cNvPr>
          <p:cNvSpPr/>
          <p:nvPr/>
        </p:nvSpPr>
        <p:spPr>
          <a:xfrm>
            <a:off x="130035" y="453612"/>
            <a:ext cx="3450965" cy="222249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 name="Title 1">
            <a:extLst>
              <a:ext uri="{FF2B5EF4-FFF2-40B4-BE49-F238E27FC236}">
                <a16:creationId xmlns:a16="http://schemas.microsoft.com/office/drawing/2014/main" id="{D9FFF0F6-051D-356C-3C5A-8C5F928E6343}"/>
              </a:ext>
            </a:extLst>
          </p:cNvPr>
          <p:cNvSpPr>
            <a:spLocks noGrp="1"/>
          </p:cNvSpPr>
          <p:nvPr>
            <p:ph type="title"/>
          </p:nvPr>
        </p:nvSpPr>
        <p:spPr>
          <a:xfrm>
            <a:off x="713250" y="48398"/>
            <a:ext cx="7717500" cy="453900"/>
          </a:xfrm>
        </p:spPr>
        <p:txBody>
          <a:bodyPr/>
          <a:lstStyle/>
          <a:p>
            <a:r>
              <a:rPr lang="en-SG" sz="200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rPr>
              <a:t>Dataset 1: Data Exploration &amp; In-Depth Analysis</a:t>
            </a:r>
          </a:p>
        </p:txBody>
      </p:sp>
      <p:pic>
        <p:nvPicPr>
          <p:cNvPr id="4" name="Picture 3" descr="A screenshot of a computer program&#10;&#10;AI-generated content may be incorrect.">
            <a:extLst>
              <a:ext uri="{FF2B5EF4-FFF2-40B4-BE49-F238E27FC236}">
                <a16:creationId xmlns:a16="http://schemas.microsoft.com/office/drawing/2014/main" id="{6B314AEA-7852-D250-127E-DEDBF2AAD02B}"/>
              </a:ext>
            </a:extLst>
          </p:cNvPr>
          <p:cNvPicPr>
            <a:picLocks noChangeAspect="1"/>
          </p:cNvPicPr>
          <p:nvPr/>
        </p:nvPicPr>
        <p:blipFill>
          <a:blip r:embed="rId2"/>
          <a:stretch>
            <a:fillRect/>
          </a:stretch>
        </p:blipFill>
        <p:spPr>
          <a:xfrm>
            <a:off x="180801" y="639297"/>
            <a:ext cx="1331782" cy="1543959"/>
          </a:xfrm>
          <a:prstGeom prst="rect">
            <a:avLst/>
          </a:prstGeom>
        </p:spPr>
      </p:pic>
      <p:pic>
        <p:nvPicPr>
          <p:cNvPr id="7" name="Picture 6" descr="A screenshot of a computer program&#10;&#10;AI-generated content may be incorrect.">
            <a:extLst>
              <a:ext uri="{FF2B5EF4-FFF2-40B4-BE49-F238E27FC236}">
                <a16:creationId xmlns:a16="http://schemas.microsoft.com/office/drawing/2014/main" id="{48F0E448-F9EF-138A-E3A6-F613B2AE3DEE}"/>
              </a:ext>
            </a:extLst>
          </p:cNvPr>
          <p:cNvPicPr>
            <a:picLocks noChangeAspect="1"/>
          </p:cNvPicPr>
          <p:nvPr/>
        </p:nvPicPr>
        <p:blipFill>
          <a:blip r:embed="rId3"/>
          <a:stretch>
            <a:fillRect/>
          </a:stretch>
        </p:blipFill>
        <p:spPr>
          <a:xfrm>
            <a:off x="245762" y="4231282"/>
            <a:ext cx="3523343" cy="842317"/>
          </a:xfrm>
          <a:prstGeom prst="rect">
            <a:avLst/>
          </a:prstGeom>
        </p:spPr>
      </p:pic>
      <p:pic>
        <p:nvPicPr>
          <p:cNvPr id="8" name="Picture 7" descr="A screenshot of a computer program&#10;&#10;AI-generated content may be incorrect.">
            <a:extLst>
              <a:ext uri="{FF2B5EF4-FFF2-40B4-BE49-F238E27FC236}">
                <a16:creationId xmlns:a16="http://schemas.microsoft.com/office/drawing/2014/main" id="{FA380417-3ED8-AE65-2393-941D6337785D}"/>
              </a:ext>
            </a:extLst>
          </p:cNvPr>
          <p:cNvPicPr>
            <a:picLocks noChangeAspect="1"/>
          </p:cNvPicPr>
          <p:nvPr/>
        </p:nvPicPr>
        <p:blipFill>
          <a:blip r:embed="rId4"/>
          <a:stretch>
            <a:fillRect/>
          </a:stretch>
        </p:blipFill>
        <p:spPr>
          <a:xfrm>
            <a:off x="3660014" y="569126"/>
            <a:ext cx="2730501" cy="1673034"/>
          </a:xfrm>
          <a:prstGeom prst="rect">
            <a:avLst/>
          </a:prstGeom>
        </p:spPr>
      </p:pic>
      <p:pic>
        <p:nvPicPr>
          <p:cNvPr id="10" name="Picture 9" descr="A screenshot of a computer program&#10;&#10;AI-generated content may be incorrect.">
            <a:extLst>
              <a:ext uri="{FF2B5EF4-FFF2-40B4-BE49-F238E27FC236}">
                <a16:creationId xmlns:a16="http://schemas.microsoft.com/office/drawing/2014/main" id="{A6993132-9BC1-B538-F004-120FB5C4929E}"/>
              </a:ext>
            </a:extLst>
          </p:cNvPr>
          <p:cNvPicPr>
            <a:picLocks noChangeAspect="1"/>
          </p:cNvPicPr>
          <p:nvPr/>
        </p:nvPicPr>
        <p:blipFill>
          <a:blip r:embed="rId5"/>
          <a:stretch>
            <a:fillRect/>
          </a:stretch>
        </p:blipFill>
        <p:spPr>
          <a:xfrm>
            <a:off x="6476398" y="427908"/>
            <a:ext cx="1585691" cy="1213183"/>
          </a:xfrm>
          <a:prstGeom prst="rect">
            <a:avLst/>
          </a:prstGeom>
        </p:spPr>
      </p:pic>
      <p:sp>
        <p:nvSpPr>
          <p:cNvPr id="22" name="TextBox 21">
            <a:extLst>
              <a:ext uri="{FF2B5EF4-FFF2-40B4-BE49-F238E27FC236}">
                <a16:creationId xmlns:a16="http://schemas.microsoft.com/office/drawing/2014/main" id="{A46839BC-82F3-3869-96BC-81A5DC9BC496}"/>
              </a:ext>
            </a:extLst>
          </p:cNvPr>
          <p:cNvSpPr txBox="1"/>
          <p:nvPr/>
        </p:nvSpPr>
        <p:spPr>
          <a:xfrm>
            <a:off x="135807" y="2693367"/>
            <a:ext cx="3801194" cy="18466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600" b="1" u="sng" dirty="0">
                <a:latin typeface="Book Antiqua" panose="02040602050305030304" pitchFamily="18" charset="0"/>
              </a:rPr>
              <a:t>Converting numeric columns to appropriate numeric format and transform the year column to datetime.</a:t>
            </a:r>
          </a:p>
        </p:txBody>
      </p:sp>
      <p:sp>
        <p:nvSpPr>
          <p:cNvPr id="23" name="TextBox 22">
            <a:extLst>
              <a:ext uri="{FF2B5EF4-FFF2-40B4-BE49-F238E27FC236}">
                <a16:creationId xmlns:a16="http://schemas.microsoft.com/office/drawing/2014/main" id="{8F3156DD-3FB3-BFC0-CC74-7FA4FF86E812}"/>
              </a:ext>
            </a:extLst>
          </p:cNvPr>
          <p:cNvSpPr txBox="1"/>
          <p:nvPr/>
        </p:nvSpPr>
        <p:spPr>
          <a:xfrm>
            <a:off x="3884194" y="2268247"/>
            <a:ext cx="2534261"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800" dirty="0">
                <a:latin typeface="Calibri" panose="020F0502020204030204" pitchFamily="34" charset="0"/>
                <a:ea typeface="Calibri" panose="020F0502020204030204" pitchFamily="34" charset="0"/>
                <a:cs typeface="Calibri" panose="020F0502020204030204" pitchFamily="34" charset="0"/>
              </a:rPr>
              <a:t>We checked for duplicate columns and found that </a:t>
            </a:r>
            <a:r>
              <a:rPr lang="en-US" sz="800" b="1" dirty="0">
                <a:latin typeface="Calibri" panose="020F0502020204030204" pitchFamily="34" charset="0"/>
                <a:ea typeface="Calibri" panose="020F0502020204030204" pitchFamily="34" charset="0"/>
                <a:cs typeface="Calibri" panose="020F0502020204030204" pitchFamily="34" charset="0"/>
              </a:rPr>
              <a:t>gross_monthly_mean</a:t>
            </a:r>
            <a:r>
              <a:rPr lang="en-US" sz="800" dirty="0">
                <a:latin typeface="Calibri" panose="020F0502020204030204" pitchFamily="34" charset="0"/>
                <a:ea typeface="Calibri" panose="020F0502020204030204" pitchFamily="34" charset="0"/>
                <a:cs typeface="Calibri" panose="020F0502020204030204" pitchFamily="34" charset="0"/>
              </a:rPr>
              <a:t> and </a:t>
            </a:r>
            <a:r>
              <a:rPr lang="en-US" sz="800" b="1" dirty="0">
                <a:latin typeface="Calibri" panose="020F0502020204030204" pitchFamily="34" charset="0"/>
                <a:ea typeface="Calibri" panose="020F0502020204030204" pitchFamily="34" charset="0"/>
                <a:cs typeface="Calibri" panose="020F0502020204030204" pitchFamily="34" charset="0"/>
              </a:rPr>
              <a:t>gross_monthly_median</a:t>
            </a:r>
            <a:r>
              <a:rPr lang="en-US" sz="800" dirty="0">
                <a:latin typeface="Calibri" panose="020F0502020204030204" pitchFamily="34" charset="0"/>
                <a:ea typeface="Calibri" panose="020F0502020204030204" pitchFamily="34" charset="0"/>
                <a:cs typeface="Calibri" panose="020F0502020204030204" pitchFamily="34" charset="0"/>
              </a:rPr>
              <a:t> had identical duplicate versions. After confirming their values were the same, we removed the redundant columns to maintain dataset clarity.</a:t>
            </a:r>
          </a:p>
        </p:txBody>
      </p:sp>
      <p:pic>
        <p:nvPicPr>
          <p:cNvPr id="25" name="Picture 24" descr="A black background with white text&#10;&#10;AI-generated content may be incorrect.">
            <a:extLst>
              <a:ext uri="{FF2B5EF4-FFF2-40B4-BE49-F238E27FC236}">
                <a16:creationId xmlns:a16="http://schemas.microsoft.com/office/drawing/2014/main" id="{E77EE927-5FB3-FF66-AF20-BDED8A3A1481}"/>
              </a:ext>
            </a:extLst>
          </p:cNvPr>
          <p:cNvPicPr>
            <a:picLocks noChangeAspect="1"/>
          </p:cNvPicPr>
          <p:nvPr/>
        </p:nvPicPr>
        <p:blipFill>
          <a:blip r:embed="rId6"/>
          <a:stretch>
            <a:fillRect/>
          </a:stretch>
        </p:blipFill>
        <p:spPr>
          <a:xfrm>
            <a:off x="1608263" y="2005318"/>
            <a:ext cx="1877787" cy="200640"/>
          </a:xfrm>
          <a:prstGeom prst="rect">
            <a:avLst/>
          </a:prstGeom>
        </p:spPr>
      </p:pic>
      <p:pic>
        <p:nvPicPr>
          <p:cNvPr id="26" name="Picture 25" descr="A black background with white text&#10;&#10;AI-generated content may be incorrect.">
            <a:extLst>
              <a:ext uri="{FF2B5EF4-FFF2-40B4-BE49-F238E27FC236}">
                <a16:creationId xmlns:a16="http://schemas.microsoft.com/office/drawing/2014/main" id="{21D9E689-6183-C4DC-1C1A-7D64BB4F5AFD}"/>
              </a:ext>
            </a:extLst>
          </p:cNvPr>
          <p:cNvPicPr>
            <a:picLocks noChangeAspect="1"/>
          </p:cNvPicPr>
          <p:nvPr/>
        </p:nvPicPr>
        <p:blipFill>
          <a:blip r:embed="rId7"/>
          <a:stretch>
            <a:fillRect/>
          </a:stretch>
        </p:blipFill>
        <p:spPr>
          <a:xfrm>
            <a:off x="1611957" y="2252966"/>
            <a:ext cx="1877787" cy="294505"/>
          </a:xfrm>
          <a:prstGeom prst="rect">
            <a:avLst/>
          </a:prstGeom>
        </p:spPr>
      </p:pic>
      <p:pic>
        <p:nvPicPr>
          <p:cNvPr id="28" name="Picture 27" descr="A screenshot of a computer&#10;&#10;AI-generated content may be incorrect.">
            <a:extLst>
              <a:ext uri="{FF2B5EF4-FFF2-40B4-BE49-F238E27FC236}">
                <a16:creationId xmlns:a16="http://schemas.microsoft.com/office/drawing/2014/main" id="{11C4F36A-5E08-62D5-4F6E-123379D5E716}"/>
              </a:ext>
            </a:extLst>
          </p:cNvPr>
          <p:cNvPicPr>
            <a:picLocks noChangeAspect="1"/>
          </p:cNvPicPr>
          <p:nvPr/>
        </p:nvPicPr>
        <p:blipFill>
          <a:blip r:embed="rId8"/>
          <a:stretch>
            <a:fillRect/>
          </a:stretch>
        </p:blipFill>
        <p:spPr>
          <a:xfrm>
            <a:off x="2506898" y="2846972"/>
            <a:ext cx="1262207" cy="1273574"/>
          </a:xfrm>
          <a:prstGeom prst="rect">
            <a:avLst/>
          </a:prstGeom>
        </p:spPr>
      </p:pic>
      <p:sp>
        <p:nvSpPr>
          <p:cNvPr id="31" name="TextBox 30">
            <a:extLst>
              <a:ext uri="{FF2B5EF4-FFF2-40B4-BE49-F238E27FC236}">
                <a16:creationId xmlns:a16="http://schemas.microsoft.com/office/drawing/2014/main" id="{649A7BCE-C144-9E47-BE96-B175C19D1FA4}"/>
              </a:ext>
            </a:extLst>
          </p:cNvPr>
          <p:cNvSpPr txBox="1"/>
          <p:nvPr/>
        </p:nvSpPr>
        <p:spPr>
          <a:xfrm>
            <a:off x="3588898" y="374245"/>
            <a:ext cx="2566484"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b="1" u="sng" dirty="0">
                <a:latin typeface="Book Antiqua" panose="02040602050305030304" pitchFamily="18" charset="0"/>
              </a:rPr>
              <a:t>Checking Duplicate Columns &amp; Dropping Them</a:t>
            </a:r>
          </a:p>
        </p:txBody>
      </p:sp>
      <p:pic>
        <p:nvPicPr>
          <p:cNvPr id="32" name="Picture 31" descr="A screenshot of a computer program&#10;&#10;AI-generated content may be incorrect.">
            <a:extLst>
              <a:ext uri="{FF2B5EF4-FFF2-40B4-BE49-F238E27FC236}">
                <a16:creationId xmlns:a16="http://schemas.microsoft.com/office/drawing/2014/main" id="{E095E6F3-FF8A-7539-27E6-DC4CAB9F38F1}"/>
              </a:ext>
            </a:extLst>
          </p:cNvPr>
          <p:cNvPicPr>
            <a:picLocks noChangeAspect="1"/>
          </p:cNvPicPr>
          <p:nvPr/>
        </p:nvPicPr>
        <p:blipFill>
          <a:blip r:embed="rId9"/>
          <a:stretch>
            <a:fillRect/>
          </a:stretch>
        </p:blipFill>
        <p:spPr>
          <a:xfrm>
            <a:off x="6492407" y="3771767"/>
            <a:ext cx="2587406" cy="1280884"/>
          </a:xfrm>
          <a:prstGeom prst="rect">
            <a:avLst/>
          </a:prstGeom>
        </p:spPr>
      </p:pic>
      <p:pic>
        <p:nvPicPr>
          <p:cNvPr id="9" name="Picture 8" descr="A screen shot of a computer program&#10;&#10;AI-generated content may be incorrect.">
            <a:extLst>
              <a:ext uri="{FF2B5EF4-FFF2-40B4-BE49-F238E27FC236}">
                <a16:creationId xmlns:a16="http://schemas.microsoft.com/office/drawing/2014/main" id="{6F65EBB1-5A1A-84BC-8B5F-DB14C1C6009D}"/>
              </a:ext>
            </a:extLst>
          </p:cNvPr>
          <p:cNvPicPr>
            <a:picLocks noChangeAspect="1"/>
          </p:cNvPicPr>
          <p:nvPr/>
        </p:nvPicPr>
        <p:blipFill>
          <a:blip r:embed="rId10"/>
          <a:stretch>
            <a:fillRect/>
          </a:stretch>
        </p:blipFill>
        <p:spPr>
          <a:xfrm>
            <a:off x="1605378" y="595140"/>
            <a:ext cx="1885540" cy="1371602"/>
          </a:xfrm>
          <a:prstGeom prst="rect">
            <a:avLst/>
          </a:prstGeom>
        </p:spPr>
      </p:pic>
      <p:pic>
        <p:nvPicPr>
          <p:cNvPr id="6" name="Picture 5" descr="A computer screen shot of text&#10;&#10;AI-generated content may be incorrect.">
            <a:extLst>
              <a:ext uri="{FF2B5EF4-FFF2-40B4-BE49-F238E27FC236}">
                <a16:creationId xmlns:a16="http://schemas.microsoft.com/office/drawing/2014/main" id="{94B9EFCB-28A0-BFFA-E072-55D3FE2CD200}"/>
              </a:ext>
            </a:extLst>
          </p:cNvPr>
          <p:cNvPicPr>
            <a:picLocks noChangeAspect="1"/>
          </p:cNvPicPr>
          <p:nvPr/>
        </p:nvPicPr>
        <p:blipFill>
          <a:blip r:embed="rId11"/>
          <a:stretch>
            <a:fillRect/>
          </a:stretch>
        </p:blipFill>
        <p:spPr>
          <a:xfrm>
            <a:off x="252899" y="2846972"/>
            <a:ext cx="2236235" cy="1273574"/>
          </a:xfrm>
          <a:prstGeom prst="rect">
            <a:avLst/>
          </a:prstGeom>
        </p:spPr>
      </p:pic>
      <p:sp>
        <p:nvSpPr>
          <p:cNvPr id="13" name="TextBox 12">
            <a:extLst>
              <a:ext uri="{FF2B5EF4-FFF2-40B4-BE49-F238E27FC236}">
                <a16:creationId xmlns:a16="http://schemas.microsoft.com/office/drawing/2014/main" id="{22C6452E-B9C9-8C46-1D7B-71BD5984600F}"/>
              </a:ext>
            </a:extLst>
          </p:cNvPr>
          <p:cNvSpPr txBox="1"/>
          <p:nvPr/>
        </p:nvSpPr>
        <p:spPr>
          <a:xfrm>
            <a:off x="88006" y="461404"/>
            <a:ext cx="1409908" cy="215444"/>
          </a:xfrm>
          <a:prstGeom prst="rect">
            <a:avLst/>
          </a:prstGeom>
          <a:noFill/>
        </p:spPr>
        <p:txBody>
          <a:bodyPr wrap="square" rtlCol="0">
            <a:spAutoFit/>
          </a:bodyPr>
          <a:lstStyle/>
          <a:p>
            <a:r>
              <a:rPr lang="en-SG" sz="800" b="1" u="sng">
                <a:latin typeface="Book Antiqua" panose="02040602050305030304" pitchFamily="18" charset="0"/>
                <a:ea typeface="Calibri" panose="020F0502020204030204" pitchFamily="34" charset="0"/>
                <a:cs typeface="Calibri" panose="020F0502020204030204" pitchFamily="34" charset="0"/>
              </a:rPr>
              <a:t>`.info` on dataset</a:t>
            </a:r>
          </a:p>
        </p:txBody>
      </p:sp>
      <p:sp>
        <p:nvSpPr>
          <p:cNvPr id="14" name="TextBox 13">
            <a:extLst>
              <a:ext uri="{FF2B5EF4-FFF2-40B4-BE49-F238E27FC236}">
                <a16:creationId xmlns:a16="http://schemas.microsoft.com/office/drawing/2014/main" id="{3F545FDC-4390-F8BD-5EAA-E1EA3EF0569F}"/>
              </a:ext>
            </a:extLst>
          </p:cNvPr>
          <p:cNvSpPr txBox="1"/>
          <p:nvPr/>
        </p:nvSpPr>
        <p:spPr>
          <a:xfrm>
            <a:off x="1519680" y="452736"/>
            <a:ext cx="1632337" cy="184666"/>
          </a:xfrm>
          <a:prstGeom prst="rect">
            <a:avLst/>
          </a:prstGeom>
          <a:noFill/>
        </p:spPr>
        <p:txBody>
          <a:bodyPr wrap="square" rtlCol="0">
            <a:spAutoFit/>
          </a:bodyPr>
          <a:lstStyle/>
          <a:p>
            <a:r>
              <a:rPr lang="en-SG" sz="600" b="1" u="sng">
                <a:latin typeface="Book Antiqua" panose="02040602050305030304" pitchFamily="18" charset="0"/>
              </a:rPr>
              <a:t>Checking duplicate rows &amp; handling it!</a:t>
            </a:r>
          </a:p>
        </p:txBody>
      </p:sp>
      <p:sp>
        <p:nvSpPr>
          <p:cNvPr id="15" name="Rectangle: Rounded Corners 14">
            <a:extLst>
              <a:ext uri="{FF2B5EF4-FFF2-40B4-BE49-F238E27FC236}">
                <a16:creationId xmlns:a16="http://schemas.microsoft.com/office/drawing/2014/main" id="{4B6C9F68-181A-2731-7E92-DF4A460E228F}"/>
              </a:ext>
            </a:extLst>
          </p:cNvPr>
          <p:cNvSpPr/>
          <p:nvPr/>
        </p:nvSpPr>
        <p:spPr>
          <a:xfrm>
            <a:off x="2387448" y="1995986"/>
            <a:ext cx="169233" cy="109914"/>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6" name="TextBox 35">
            <a:extLst>
              <a:ext uri="{FF2B5EF4-FFF2-40B4-BE49-F238E27FC236}">
                <a16:creationId xmlns:a16="http://schemas.microsoft.com/office/drawing/2014/main" id="{42FD8A58-FFBE-20B6-2911-6C52D80AA71B}"/>
              </a:ext>
            </a:extLst>
          </p:cNvPr>
          <p:cNvSpPr txBox="1"/>
          <p:nvPr/>
        </p:nvSpPr>
        <p:spPr>
          <a:xfrm>
            <a:off x="90791" y="2164375"/>
            <a:ext cx="1588784" cy="461665"/>
          </a:xfrm>
          <a:prstGeom prst="rect">
            <a:avLst/>
          </a:prstGeom>
          <a:noFill/>
        </p:spPr>
        <p:txBody>
          <a:bodyPr wrap="square" rtlCol="0">
            <a:spAutoFit/>
          </a:bodyPr>
          <a:lstStyle/>
          <a:p>
            <a:pPr algn="just"/>
            <a:r>
              <a:rPr lang="en-US" sz="600" b="1" dirty="0">
                <a:latin typeface="Calibri" panose="020F0502020204030204" pitchFamily="34" charset="0"/>
                <a:ea typeface="Calibri" panose="020F0502020204030204" pitchFamily="34" charset="0"/>
                <a:cs typeface="Calibri" panose="020F0502020204030204" pitchFamily="34" charset="0"/>
              </a:rPr>
              <a:t>We identified and removed 3,678 duplicate rows from the dataset, reducing its size from 5,135 to 1,457 rows. This ensured data quality by eliminating redundancy.</a:t>
            </a:r>
            <a:endParaRPr lang="en-SG" sz="600" b="1" dirty="0">
              <a:latin typeface="Calibri" panose="020F0502020204030204" pitchFamily="34" charset="0"/>
              <a:ea typeface="Calibri" panose="020F0502020204030204" pitchFamily="34" charset="0"/>
              <a:cs typeface="Calibri" panose="020F0502020204030204" pitchFamily="34" charset="0"/>
            </a:endParaRPr>
          </a:p>
        </p:txBody>
      </p:sp>
      <p:pic>
        <p:nvPicPr>
          <p:cNvPr id="38" name="Graphic 37" descr="Badge 1 with solid fill">
            <a:extLst>
              <a:ext uri="{FF2B5EF4-FFF2-40B4-BE49-F238E27FC236}">
                <a16:creationId xmlns:a16="http://schemas.microsoft.com/office/drawing/2014/main" id="{9B084897-54FD-23CF-F0C4-6781387F760D}"/>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6127" y="138255"/>
            <a:ext cx="421513" cy="421513"/>
          </a:xfrm>
          <a:prstGeom prst="rect">
            <a:avLst/>
          </a:prstGeom>
        </p:spPr>
      </p:pic>
      <p:sp>
        <p:nvSpPr>
          <p:cNvPr id="39" name="TextBox 38">
            <a:extLst>
              <a:ext uri="{FF2B5EF4-FFF2-40B4-BE49-F238E27FC236}">
                <a16:creationId xmlns:a16="http://schemas.microsoft.com/office/drawing/2014/main" id="{7C633D2D-8C37-598D-2679-FFF50E37EFCB}"/>
              </a:ext>
            </a:extLst>
          </p:cNvPr>
          <p:cNvSpPr txBox="1"/>
          <p:nvPr/>
        </p:nvSpPr>
        <p:spPr>
          <a:xfrm>
            <a:off x="3863755" y="3325637"/>
            <a:ext cx="2549741" cy="1754326"/>
          </a:xfrm>
          <a:prstGeom prst="rect">
            <a:avLst/>
          </a:prstGeom>
          <a:noFill/>
        </p:spPr>
        <p:txBody>
          <a:bodyPr wrap="square" rtlCol="0">
            <a:spAutoFit/>
          </a:bodyPr>
          <a:lstStyle/>
          <a:p>
            <a:r>
              <a:rPr lang="en-US" sz="900" dirty="0">
                <a:latin typeface="Calibri" panose="020F0502020204030204" pitchFamily="34" charset="0"/>
                <a:ea typeface="Calibri" panose="020F0502020204030204" pitchFamily="34" charset="0"/>
                <a:cs typeface="Calibri" panose="020F0502020204030204" pitchFamily="34" charset="0"/>
              </a:rPr>
              <a:t>We identified row 1262 with a missing year value through our detailed data analysis.</a:t>
            </a:r>
          </a:p>
          <a:p>
            <a:endParaRPr lang="en-US" sz="900" dirty="0">
              <a:latin typeface="Calibri" panose="020F0502020204030204" pitchFamily="34" charset="0"/>
              <a:ea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900" dirty="0">
                <a:latin typeface="Calibri" panose="020F0502020204030204" pitchFamily="34" charset="0"/>
                <a:ea typeface="Calibri" panose="020F0502020204030204" pitchFamily="34" charset="0"/>
                <a:cs typeface="Calibri" panose="020F0502020204030204" pitchFamily="34" charset="0"/>
              </a:rPr>
              <a:t>It contained placeholder entries in key columns (university, school, degree).</a:t>
            </a:r>
          </a:p>
          <a:p>
            <a:pPr marL="285750" indent="-285750">
              <a:buFont typeface="Arial" panose="020B0604020202020204" pitchFamily="34" charset="0"/>
              <a:buChar char="•"/>
            </a:pPr>
            <a:r>
              <a:rPr lang="en-US" sz="900" dirty="0">
                <a:latin typeface="Calibri" panose="020F0502020204030204" pitchFamily="34" charset="0"/>
                <a:ea typeface="Calibri" panose="020F0502020204030204" pitchFamily="34" charset="0"/>
                <a:cs typeface="Calibri" panose="020F0502020204030204" pitchFamily="34" charset="0"/>
              </a:rPr>
              <a:t>Salary and employment rate fields had NaN values, making the row unusable for analysis.</a:t>
            </a:r>
          </a:p>
          <a:p>
            <a:endParaRPr lang="en-US" sz="900" dirty="0">
              <a:latin typeface="Calibri" panose="020F0502020204030204" pitchFamily="34" charset="0"/>
              <a:ea typeface="Calibri" panose="020F0502020204030204" pitchFamily="34" charset="0"/>
              <a:cs typeface="Calibri" panose="020F0502020204030204" pitchFamily="34" charset="0"/>
            </a:endParaRPr>
          </a:p>
          <a:p>
            <a:r>
              <a:rPr lang="en-US" sz="900" dirty="0">
                <a:latin typeface="Calibri" panose="020F0502020204030204" pitchFamily="34" charset="0"/>
                <a:ea typeface="Calibri" panose="020F0502020204030204" pitchFamily="34" charset="0"/>
                <a:cs typeface="Calibri" panose="020F0502020204030204" pitchFamily="34" charset="0"/>
              </a:rPr>
              <a:t>Decision: ✅ We removed the row to maintain data quality, accuracy, and consistency in our analysis.</a:t>
            </a:r>
            <a:endParaRPr lang="en-SG" sz="900" dirty="0">
              <a:latin typeface="Calibri" panose="020F0502020204030204" pitchFamily="34" charset="0"/>
              <a:ea typeface="Calibri" panose="020F0502020204030204" pitchFamily="34" charset="0"/>
              <a:cs typeface="Calibri" panose="020F0502020204030204" pitchFamily="34" charset="0"/>
            </a:endParaRPr>
          </a:p>
        </p:txBody>
      </p:sp>
      <p:sp>
        <p:nvSpPr>
          <p:cNvPr id="42" name="TextBox 41">
            <a:extLst>
              <a:ext uri="{FF2B5EF4-FFF2-40B4-BE49-F238E27FC236}">
                <a16:creationId xmlns:a16="http://schemas.microsoft.com/office/drawing/2014/main" id="{A2F7D636-C269-A423-9168-E37E4743CCBB}"/>
              </a:ext>
            </a:extLst>
          </p:cNvPr>
          <p:cNvSpPr txBox="1"/>
          <p:nvPr/>
        </p:nvSpPr>
        <p:spPr>
          <a:xfrm>
            <a:off x="154629" y="4086189"/>
            <a:ext cx="1985433" cy="184666"/>
          </a:xfrm>
          <a:prstGeom prst="rect">
            <a:avLst/>
          </a:prstGeom>
          <a:noFill/>
        </p:spPr>
        <p:txBody>
          <a:bodyPr wrap="square" rtlCol="0">
            <a:spAutoFit/>
          </a:bodyPr>
          <a:lstStyle/>
          <a:p>
            <a:r>
              <a:rPr lang="en-SG" sz="600" b="1" u="sng" dirty="0">
                <a:latin typeface="Book Antiqua" panose="02040602050305030304" pitchFamily="18" charset="0"/>
              </a:rPr>
              <a:t>Investigating this funny year in our dataset </a:t>
            </a:r>
          </a:p>
        </p:txBody>
      </p:sp>
      <p:sp>
        <p:nvSpPr>
          <p:cNvPr id="16" name="Rectangle: Rounded Corners 15">
            <a:extLst>
              <a:ext uri="{FF2B5EF4-FFF2-40B4-BE49-F238E27FC236}">
                <a16:creationId xmlns:a16="http://schemas.microsoft.com/office/drawing/2014/main" id="{4A5B0D61-759B-F2DB-643F-E1200A5A3C53}"/>
              </a:ext>
            </a:extLst>
          </p:cNvPr>
          <p:cNvSpPr/>
          <p:nvPr/>
        </p:nvSpPr>
        <p:spPr>
          <a:xfrm>
            <a:off x="245762" y="4833094"/>
            <a:ext cx="3516144" cy="184666"/>
          </a:xfrm>
          <a:prstGeom prst="round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b="1">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pic>
        <p:nvPicPr>
          <p:cNvPr id="37" name="Graphic 36" descr="Badge with solid fill">
            <a:extLst>
              <a:ext uri="{FF2B5EF4-FFF2-40B4-BE49-F238E27FC236}">
                <a16:creationId xmlns:a16="http://schemas.microsoft.com/office/drawing/2014/main" id="{27EAFFB9-5B47-91A7-3FB7-B6F4E38D0A88}"/>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563122" y="2427560"/>
            <a:ext cx="356831" cy="356831"/>
          </a:xfrm>
          <a:prstGeom prst="rect">
            <a:avLst/>
          </a:prstGeom>
        </p:spPr>
      </p:pic>
      <p:sp>
        <p:nvSpPr>
          <p:cNvPr id="40" name="TextBox 39">
            <a:extLst>
              <a:ext uri="{FF2B5EF4-FFF2-40B4-BE49-F238E27FC236}">
                <a16:creationId xmlns:a16="http://schemas.microsoft.com/office/drawing/2014/main" id="{F3072B77-EF18-EBF7-14EF-AB4F234B1A90}"/>
              </a:ext>
            </a:extLst>
          </p:cNvPr>
          <p:cNvSpPr txBox="1"/>
          <p:nvPr/>
        </p:nvSpPr>
        <p:spPr>
          <a:xfrm>
            <a:off x="3848840" y="3108494"/>
            <a:ext cx="2260047" cy="215444"/>
          </a:xfrm>
          <a:prstGeom prst="rect">
            <a:avLst/>
          </a:prstGeom>
          <a:noFill/>
        </p:spPr>
        <p:txBody>
          <a:bodyPr wrap="square" rtlCol="0">
            <a:spAutoFit/>
          </a:bodyPr>
          <a:lstStyle/>
          <a:p>
            <a:r>
              <a:rPr lang="en-SG" sz="800" b="1" u="sng" dirty="0">
                <a:latin typeface="Book Antiqua" panose="02040602050305030304" pitchFamily="18" charset="0"/>
              </a:rPr>
              <a:t>Investigating the funny year in our dataset!</a:t>
            </a:r>
          </a:p>
        </p:txBody>
      </p:sp>
      <p:pic>
        <p:nvPicPr>
          <p:cNvPr id="47" name="Picture 46">
            <a:extLst>
              <a:ext uri="{FF2B5EF4-FFF2-40B4-BE49-F238E27FC236}">
                <a16:creationId xmlns:a16="http://schemas.microsoft.com/office/drawing/2014/main" id="{DC68CF3A-4907-2E69-9C60-72E2BDAF8CB8}"/>
              </a:ext>
            </a:extLst>
          </p:cNvPr>
          <p:cNvPicPr>
            <a:picLocks noChangeAspect="1"/>
          </p:cNvPicPr>
          <p:nvPr/>
        </p:nvPicPr>
        <p:blipFill>
          <a:blip r:embed="rId16"/>
          <a:stretch>
            <a:fillRect/>
          </a:stretch>
        </p:blipFill>
        <p:spPr>
          <a:xfrm>
            <a:off x="6470330" y="2046925"/>
            <a:ext cx="2610335" cy="1682392"/>
          </a:xfrm>
          <a:prstGeom prst="rect">
            <a:avLst/>
          </a:prstGeom>
        </p:spPr>
      </p:pic>
      <p:sp>
        <p:nvSpPr>
          <p:cNvPr id="49" name="TextBox 48">
            <a:extLst>
              <a:ext uri="{FF2B5EF4-FFF2-40B4-BE49-F238E27FC236}">
                <a16:creationId xmlns:a16="http://schemas.microsoft.com/office/drawing/2014/main" id="{1A024037-C948-E486-903F-368642F88A0F}"/>
              </a:ext>
            </a:extLst>
          </p:cNvPr>
          <p:cNvSpPr txBox="1"/>
          <p:nvPr/>
        </p:nvSpPr>
        <p:spPr>
          <a:xfrm>
            <a:off x="8062089" y="419612"/>
            <a:ext cx="1107602"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900" dirty="0">
                <a:latin typeface="Calibri" panose="020F0502020204030204" pitchFamily="34" charset="0"/>
                <a:ea typeface="Calibri" panose="020F0502020204030204" pitchFamily="34" charset="0"/>
                <a:cs typeface="Calibri" panose="020F0502020204030204" pitchFamily="34" charset="0"/>
              </a:rPr>
              <a:t>We identified </a:t>
            </a:r>
            <a:r>
              <a:rPr lang="en-US" sz="900" b="1" dirty="0">
                <a:latin typeface="Calibri" panose="020F0502020204030204" pitchFamily="34" charset="0"/>
                <a:ea typeface="Calibri" panose="020F0502020204030204" pitchFamily="34" charset="0"/>
                <a:cs typeface="Calibri" panose="020F0502020204030204" pitchFamily="34" charset="0"/>
              </a:rPr>
              <a:t>208 missing values</a:t>
            </a:r>
            <a:r>
              <a:rPr lang="en-US" sz="900" dirty="0">
                <a:latin typeface="Calibri" panose="020F0502020204030204" pitchFamily="34" charset="0"/>
                <a:ea typeface="Calibri" panose="020F0502020204030204" pitchFamily="34" charset="0"/>
                <a:cs typeface="Calibri" panose="020F0502020204030204" pitchFamily="34" charset="0"/>
              </a:rPr>
              <a:t> in key employment and salary columns. This required imputation to maintain data consistency.</a:t>
            </a:r>
            <a:endParaRPr lang="en-US" sz="700" dirty="0">
              <a:latin typeface="Calibri" panose="020F0502020204030204" pitchFamily="34" charset="0"/>
              <a:ea typeface="Calibri" panose="020F0502020204030204" pitchFamily="34" charset="0"/>
              <a:cs typeface="Calibri" panose="020F0502020204030204" pitchFamily="34" charset="0"/>
            </a:endParaRPr>
          </a:p>
        </p:txBody>
      </p:sp>
      <p:sp>
        <p:nvSpPr>
          <p:cNvPr id="3" name="TextBox 2">
            <a:extLst>
              <a:ext uri="{FF2B5EF4-FFF2-40B4-BE49-F238E27FC236}">
                <a16:creationId xmlns:a16="http://schemas.microsoft.com/office/drawing/2014/main" id="{509297F1-2E13-2DEC-AB9C-16D49315711E}"/>
              </a:ext>
            </a:extLst>
          </p:cNvPr>
          <p:cNvSpPr txBox="1"/>
          <p:nvPr/>
        </p:nvSpPr>
        <p:spPr>
          <a:xfrm>
            <a:off x="6390515" y="1662858"/>
            <a:ext cx="2968738" cy="4154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700" b="1" u="sng" dirty="0">
                <a:latin typeface="Book Antiqua" panose="02040602050305030304" pitchFamily="18" charset="0"/>
              </a:rPr>
              <a:t>Then, We Imputed using NumPy (Group-By Mean &amp; Median)!</a:t>
            </a:r>
          </a:p>
          <a:p>
            <a:r>
              <a:rPr lang="en-US" sz="700" dirty="0">
                <a:latin typeface="Calibri" panose="020F0502020204030204" pitchFamily="34" charset="0"/>
                <a:ea typeface="Calibri" panose="020F0502020204030204" pitchFamily="34" charset="0"/>
                <a:cs typeface="Calibri" panose="020F0502020204030204" pitchFamily="34" charset="0"/>
              </a:rPr>
              <a:t>In this, we grouped by year, university, degree &amp; school and made use of</a:t>
            </a:r>
          </a:p>
          <a:p>
            <a:r>
              <a:rPr lang="en-US" sz="700" dirty="0">
                <a:latin typeface="Calibri" panose="020F0502020204030204" pitchFamily="34" charset="0"/>
                <a:ea typeface="Calibri" panose="020F0502020204030204" pitchFamily="34" charset="0"/>
                <a:cs typeface="Calibri" panose="020F0502020204030204" pitchFamily="34" charset="0"/>
              </a:rPr>
              <a:t>NumPy to impute! </a:t>
            </a:r>
          </a:p>
        </p:txBody>
      </p:sp>
      <p:sp>
        <p:nvSpPr>
          <p:cNvPr id="54" name="Oval 53">
            <a:extLst>
              <a:ext uri="{FF2B5EF4-FFF2-40B4-BE49-F238E27FC236}">
                <a16:creationId xmlns:a16="http://schemas.microsoft.com/office/drawing/2014/main" id="{22589C84-EB01-F767-9683-16F49511348E}"/>
              </a:ext>
            </a:extLst>
          </p:cNvPr>
          <p:cNvSpPr/>
          <p:nvPr/>
        </p:nvSpPr>
        <p:spPr>
          <a:xfrm rot="21368857">
            <a:off x="8081291" y="4291001"/>
            <a:ext cx="624840" cy="746905"/>
          </a:xfrm>
          <a:prstGeom prst="ellipse">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57" name="Graphic 56" descr="Badge 3 with solid fill">
            <a:extLst>
              <a:ext uri="{FF2B5EF4-FFF2-40B4-BE49-F238E27FC236}">
                <a16:creationId xmlns:a16="http://schemas.microsoft.com/office/drawing/2014/main" id="{EF79826D-D2CF-C13E-92DC-C108E2F8148D}"/>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8730516" y="3902"/>
            <a:ext cx="413484" cy="413484"/>
          </a:xfrm>
          <a:prstGeom prst="rect">
            <a:avLst/>
          </a:prstGeom>
        </p:spPr>
      </p:pic>
    </p:spTree>
    <p:extLst>
      <p:ext uri="{BB962C8B-B14F-4D97-AF65-F5344CB8AC3E}">
        <p14:creationId xmlns:p14="http://schemas.microsoft.com/office/powerpoint/2010/main" val="342750308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5F6DEC73-7EB1-1CD0-46F8-8423036F4AFC}"/>
            </a:ext>
          </a:extLst>
        </p:cNvPr>
        <p:cNvGrpSpPr/>
        <p:nvPr/>
      </p:nvGrpSpPr>
      <p:grpSpPr>
        <a:xfrm>
          <a:off x="0" y="0"/>
          <a:ext cx="0" cy="0"/>
          <a:chOff x="0" y="0"/>
          <a:chExt cx="0" cy="0"/>
        </a:xfrm>
      </p:grpSpPr>
      <p:sp>
        <p:nvSpPr>
          <p:cNvPr id="36" name="Rectangle 35">
            <a:extLst>
              <a:ext uri="{FF2B5EF4-FFF2-40B4-BE49-F238E27FC236}">
                <a16:creationId xmlns:a16="http://schemas.microsoft.com/office/drawing/2014/main" id="{8784A9DA-9C8F-3DB2-79C9-454F66F3CCCA}"/>
              </a:ext>
            </a:extLst>
          </p:cNvPr>
          <p:cNvSpPr/>
          <p:nvPr/>
        </p:nvSpPr>
        <p:spPr>
          <a:xfrm>
            <a:off x="3993807" y="1704847"/>
            <a:ext cx="4572000" cy="58477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6" name="Rectangle 15">
            <a:extLst>
              <a:ext uri="{FF2B5EF4-FFF2-40B4-BE49-F238E27FC236}">
                <a16:creationId xmlns:a16="http://schemas.microsoft.com/office/drawing/2014/main" id="{8DB00ABF-6A1E-EDD0-DF38-B8AE0D5B6182}"/>
              </a:ext>
            </a:extLst>
          </p:cNvPr>
          <p:cNvSpPr/>
          <p:nvPr/>
        </p:nvSpPr>
        <p:spPr>
          <a:xfrm>
            <a:off x="76201" y="643467"/>
            <a:ext cx="3816350" cy="192828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 name="Title 1">
            <a:extLst>
              <a:ext uri="{FF2B5EF4-FFF2-40B4-BE49-F238E27FC236}">
                <a16:creationId xmlns:a16="http://schemas.microsoft.com/office/drawing/2014/main" id="{AFC86BF6-7C89-D97F-AC43-3B1B8CB7F935}"/>
              </a:ext>
            </a:extLst>
          </p:cNvPr>
          <p:cNvSpPr>
            <a:spLocks noGrp="1"/>
          </p:cNvSpPr>
          <p:nvPr>
            <p:ph type="title"/>
          </p:nvPr>
        </p:nvSpPr>
        <p:spPr>
          <a:xfrm>
            <a:off x="1975794" y="120108"/>
            <a:ext cx="5909055" cy="367784"/>
          </a:xfrm>
        </p:spPr>
        <p:txBody>
          <a:bodyPr/>
          <a:lstStyle/>
          <a:p>
            <a:r>
              <a:rPr lang="en-SG" sz="200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rPr>
              <a:t>Dataset 1: </a:t>
            </a:r>
            <a:r>
              <a:rPr lang="en-US" sz="200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rPr>
              <a:t>Data Exploration &amp; Cleaning (Preprocessing)</a:t>
            </a:r>
            <a:endParaRPr lang="en-SG" sz="2000" dirty="0">
              <a:effectLst>
                <a:outerShdw blurRad="38100" dist="38100" dir="2700000" algn="tl">
                  <a:srgbClr val="000000">
                    <a:alpha val="43137"/>
                  </a:srgbClr>
                </a:outerShdw>
              </a:effectLst>
            </a:endParaRPr>
          </a:p>
        </p:txBody>
      </p:sp>
      <p:pic>
        <p:nvPicPr>
          <p:cNvPr id="3" name="Picture 2" descr="A screen shot of a computer&#10;&#10;AI-generated content may be incorrect.">
            <a:extLst>
              <a:ext uri="{FF2B5EF4-FFF2-40B4-BE49-F238E27FC236}">
                <a16:creationId xmlns:a16="http://schemas.microsoft.com/office/drawing/2014/main" id="{293F43A1-E5B4-123E-84AE-4030681F8AF0}"/>
              </a:ext>
            </a:extLst>
          </p:cNvPr>
          <p:cNvPicPr>
            <a:picLocks noChangeAspect="1"/>
          </p:cNvPicPr>
          <p:nvPr/>
        </p:nvPicPr>
        <p:blipFill>
          <a:blip r:embed="rId2"/>
          <a:stretch>
            <a:fillRect/>
          </a:stretch>
        </p:blipFill>
        <p:spPr>
          <a:xfrm>
            <a:off x="3993807" y="765953"/>
            <a:ext cx="4572000" cy="927187"/>
          </a:xfrm>
          <a:prstGeom prst="rect">
            <a:avLst/>
          </a:prstGeom>
          <a:ln>
            <a:noFill/>
          </a:ln>
          <a:effectLst>
            <a:outerShdw blurRad="190500" algn="tl" rotWithShape="0">
              <a:srgbClr val="000000">
                <a:alpha val="70000"/>
              </a:srgbClr>
            </a:outerShdw>
          </a:effectLst>
        </p:spPr>
      </p:pic>
      <p:pic>
        <p:nvPicPr>
          <p:cNvPr id="4" name="Picture 3" descr="A screen shot of a computer program&#10;&#10;AI-generated content may be incorrect.">
            <a:extLst>
              <a:ext uri="{FF2B5EF4-FFF2-40B4-BE49-F238E27FC236}">
                <a16:creationId xmlns:a16="http://schemas.microsoft.com/office/drawing/2014/main" id="{80E71C83-B731-A1DF-0BEA-7373982ED01B}"/>
              </a:ext>
            </a:extLst>
          </p:cNvPr>
          <p:cNvPicPr>
            <a:picLocks noChangeAspect="1"/>
          </p:cNvPicPr>
          <p:nvPr/>
        </p:nvPicPr>
        <p:blipFill>
          <a:blip r:embed="rId3"/>
          <a:stretch>
            <a:fillRect/>
          </a:stretch>
        </p:blipFill>
        <p:spPr>
          <a:xfrm>
            <a:off x="4043851" y="2558389"/>
            <a:ext cx="2188061" cy="1200329"/>
          </a:xfrm>
          <a:prstGeom prst="rect">
            <a:avLst/>
          </a:prstGeom>
          <a:ln>
            <a:noFill/>
          </a:ln>
          <a:effectLst>
            <a:outerShdw blurRad="190500" algn="tl" rotWithShape="0">
              <a:srgbClr val="000000">
                <a:alpha val="70000"/>
              </a:srgbClr>
            </a:outerShdw>
          </a:effectLst>
        </p:spPr>
      </p:pic>
      <p:pic>
        <p:nvPicPr>
          <p:cNvPr id="6" name="Picture 5" descr="A screen shot of a computer code&#10;&#10;AI-generated content may be incorrect.">
            <a:extLst>
              <a:ext uri="{FF2B5EF4-FFF2-40B4-BE49-F238E27FC236}">
                <a16:creationId xmlns:a16="http://schemas.microsoft.com/office/drawing/2014/main" id="{837C7476-7C66-B74A-2FC6-29A404CDA70C}"/>
              </a:ext>
            </a:extLst>
          </p:cNvPr>
          <p:cNvPicPr>
            <a:picLocks noChangeAspect="1"/>
          </p:cNvPicPr>
          <p:nvPr/>
        </p:nvPicPr>
        <p:blipFill>
          <a:blip r:embed="rId4"/>
          <a:srcRect t="53032" r="76080"/>
          <a:stretch/>
        </p:blipFill>
        <p:spPr>
          <a:xfrm>
            <a:off x="6360425" y="2565066"/>
            <a:ext cx="1093613" cy="1193652"/>
          </a:xfrm>
          <a:prstGeom prst="rect">
            <a:avLst/>
          </a:prstGeom>
        </p:spPr>
      </p:pic>
      <p:pic>
        <p:nvPicPr>
          <p:cNvPr id="5" name="Picture 4" descr="A screen shot of a computer&#10;&#10;AI-generated content may be incorrect.">
            <a:extLst>
              <a:ext uri="{FF2B5EF4-FFF2-40B4-BE49-F238E27FC236}">
                <a16:creationId xmlns:a16="http://schemas.microsoft.com/office/drawing/2014/main" id="{CE1E1B0E-02C1-EBA8-5F5B-F57BFF531B36}"/>
              </a:ext>
            </a:extLst>
          </p:cNvPr>
          <p:cNvPicPr>
            <a:picLocks noChangeAspect="1"/>
          </p:cNvPicPr>
          <p:nvPr/>
        </p:nvPicPr>
        <p:blipFill>
          <a:blip r:embed="rId5"/>
          <a:stretch>
            <a:fillRect/>
          </a:stretch>
        </p:blipFill>
        <p:spPr>
          <a:xfrm>
            <a:off x="91967" y="4114222"/>
            <a:ext cx="1262829" cy="918331"/>
          </a:xfrm>
          <a:prstGeom prst="rect">
            <a:avLst/>
          </a:prstGeom>
        </p:spPr>
      </p:pic>
      <p:pic>
        <p:nvPicPr>
          <p:cNvPr id="7" name="Picture 6" descr="A black background with white text&#10;&#10;AI-generated content may be incorrect.">
            <a:extLst>
              <a:ext uri="{FF2B5EF4-FFF2-40B4-BE49-F238E27FC236}">
                <a16:creationId xmlns:a16="http://schemas.microsoft.com/office/drawing/2014/main" id="{AEAE62E5-2E9D-F6C2-98DD-70862A10EE6B}"/>
              </a:ext>
            </a:extLst>
          </p:cNvPr>
          <p:cNvPicPr>
            <a:picLocks noChangeAspect="1"/>
          </p:cNvPicPr>
          <p:nvPr/>
        </p:nvPicPr>
        <p:blipFill>
          <a:blip r:embed="rId6"/>
          <a:stretch>
            <a:fillRect/>
          </a:stretch>
        </p:blipFill>
        <p:spPr>
          <a:xfrm>
            <a:off x="163950" y="704608"/>
            <a:ext cx="2801175" cy="253298"/>
          </a:xfrm>
          <a:prstGeom prst="rect">
            <a:avLst/>
          </a:prstGeom>
        </p:spPr>
      </p:pic>
      <p:pic>
        <p:nvPicPr>
          <p:cNvPr id="17" name="Picture 16" descr="A screenshot of a computer program&#10;&#10;AI-generated content may be incorrect.">
            <a:extLst>
              <a:ext uri="{FF2B5EF4-FFF2-40B4-BE49-F238E27FC236}">
                <a16:creationId xmlns:a16="http://schemas.microsoft.com/office/drawing/2014/main" id="{CE21542C-6D9C-BC91-6E73-7A2F16A70D45}"/>
              </a:ext>
            </a:extLst>
          </p:cNvPr>
          <p:cNvPicPr>
            <a:picLocks noChangeAspect="1"/>
          </p:cNvPicPr>
          <p:nvPr/>
        </p:nvPicPr>
        <p:blipFill>
          <a:blip r:embed="rId7"/>
          <a:stretch>
            <a:fillRect/>
          </a:stretch>
        </p:blipFill>
        <p:spPr>
          <a:xfrm>
            <a:off x="163950" y="1018315"/>
            <a:ext cx="1866282" cy="1493025"/>
          </a:xfrm>
          <a:prstGeom prst="rect">
            <a:avLst/>
          </a:prstGeom>
        </p:spPr>
      </p:pic>
      <p:sp>
        <p:nvSpPr>
          <p:cNvPr id="18" name="TextBox 17">
            <a:extLst>
              <a:ext uri="{FF2B5EF4-FFF2-40B4-BE49-F238E27FC236}">
                <a16:creationId xmlns:a16="http://schemas.microsoft.com/office/drawing/2014/main" id="{4D7F63C3-1237-F244-CBC2-89FBA4639E6A}"/>
              </a:ext>
            </a:extLst>
          </p:cNvPr>
          <p:cNvSpPr txBox="1"/>
          <p:nvPr/>
        </p:nvSpPr>
        <p:spPr>
          <a:xfrm>
            <a:off x="1622413" y="437008"/>
            <a:ext cx="3462867" cy="230832"/>
          </a:xfrm>
          <a:prstGeom prst="rect">
            <a:avLst/>
          </a:prstGeom>
          <a:noFill/>
        </p:spPr>
        <p:txBody>
          <a:bodyPr wrap="square" rtlCol="0">
            <a:spAutoFit/>
          </a:bodyPr>
          <a:lstStyle/>
          <a:p>
            <a:r>
              <a:rPr lang="en-SG" sz="900" b="1" u="sng" dirty="0">
                <a:latin typeface="Book Antiqua" panose="02040602050305030304" pitchFamily="18" charset="0"/>
              </a:rPr>
              <a:t>Handling Additional Missing Data</a:t>
            </a:r>
          </a:p>
        </p:txBody>
      </p:sp>
      <p:sp>
        <p:nvSpPr>
          <p:cNvPr id="19" name="TextBox 18">
            <a:extLst>
              <a:ext uri="{FF2B5EF4-FFF2-40B4-BE49-F238E27FC236}">
                <a16:creationId xmlns:a16="http://schemas.microsoft.com/office/drawing/2014/main" id="{5538774A-9245-A958-DB3B-15961D6F2391}"/>
              </a:ext>
            </a:extLst>
          </p:cNvPr>
          <p:cNvSpPr txBox="1"/>
          <p:nvPr/>
        </p:nvSpPr>
        <p:spPr>
          <a:xfrm>
            <a:off x="1984376" y="1018315"/>
            <a:ext cx="1944867" cy="1531188"/>
          </a:xfrm>
          <a:prstGeom prst="rect">
            <a:avLst/>
          </a:prstGeom>
          <a:noFill/>
        </p:spPr>
        <p:txBody>
          <a:bodyPr wrap="square" rtlCol="0">
            <a:spAutoFit/>
          </a:bodyPr>
          <a:lstStyle/>
          <a:p>
            <a:pPr algn="ctr"/>
            <a:r>
              <a:rPr lang="en-US" sz="850" dirty="0">
                <a:latin typeface="Calibri" panose="020F0502020204030204" pitchFamily="34" charset="0"/>
                <a:ea typeface="Calibri" panose="020F0502020204030204" pitchFamily="34" charset="0"/>
                <a:cs typeface="Calibri" panose="020F0502020204030204" pitchFamily="34" charset="0"/>
              </a:rPr>
              <a:t>We dropped rows with missing values because key categorical columns such as </a:t>
            </a:r>
            <a:r>
              <a:rPr lang="en-US" sz="850" b="1" dirty="0">
                <a:latin typeface="Calibri" panose="020F0502020204030204" pitchFamily="34" charset="0"/>
                <a:ea typeface="Calibri" panose="020F0502020204030204" pitchFamily="34" charset="0"/>
                <a:cs typeface="Calibri" panose="020F0502020204030204" pitchFamily="34" charset="0"/>
              </a:rPr>
              <a:t>year, university, degree, and school</a:t>
            </a:r>
            <a:r>
              <a:rPr lang="en-US" sz="850" dirty="0">
                <a:latin typeface="Calibri" panose="020F0502020204030204" pitchFamily="34" charset="0"/>
                <a:ea typeface="Calibri" panose="020F0502020204030204" pitchFamily="34" charset="0"/>
                <a:cs typeface="Calibri" panose="020F0502020204030204" pitchFamily="34" charset="0"/>
              </a:rPr>
              <a:t> are essential for grouping and analysis. Since missing values prevent accurate aggregation and comparisons, and there were no reliable ways to impute them, </a:t>
            </a:r>
            <a:r>
              <a:rPr lang="en-US" sz="850" b="1" dirty="0">
                <a:latin typeface="Calibri" panose="020F0502020204030204" pitchFamily="34" charset="0"/>
                <a:ea typeface="Calibri" panose="020F0502020204030204" pitchFamily="34" charset="0"/>
                <a:cs typeface="Calibri" panose="020F0502020204030204" pitchFamily="34" charset="0"/>
              </a:rPr>
              <a:t>removing these rows was the only viable option</a:t>
            </a:r>
            <a:r>
              <a:rPr lang="en-US" sz="850" dirty="0">
                <a:latin typeface="Calibri" panose="020F0502020204030204" pitchFamily="34" charset="0"/>
                <a:ea typeface="Calibri" panose="020F0502020204030204" pitchFamily="34" charset="0"/>
                <a:cs typeface="Calibri" panose="020F0502020204030204" pitchFamily="34" charset="0"/>
              </a:rPr>
              <a:t> to maintain data integrity and ensure meaningful insights.</a:t>
            </a:r>
            <a:endParaRPr lang="en-SG" sz="850" dirty="0">
              <a:latin typeface="Calibri" panose="020F0502020204030204" pitchFamily="34" charset="0"/>
              <a:ea typeface="Calibri" panose="020F0502020204030204" pitchFamily="34" charset="0"/>
              <a:cs typeface="Calibri" panose="020F0502020204030204" pitchFamily="34" charset="0"/>
            </a:endParaRPr>
          </a:p>
        </p:txBody>
      </p:sp>
      <p:pic>
        <p:nvPicPr>
          <p:cNvPr id="21" name="Picture 20">
            <a:extLst>
              <a:ext uri="{FF2B5EF4-FFF2-40B4-BE49-F238E27FC236}">
                <a16:creationId xmlns:a16="http://schemas.microsoft.com/office/drawing/2014/main" id="{81C78DF4-7D44-CFAA-50B8-7FEE46F81F2D}"/>
              </a:ext>
            </a:extLst>
          </p:cNvPr>
          <p:cNvPicPr>
            <a:picLocks noChangeAspect="1"/>
          </p:cNvPicPr>
          <p:nvPr/>
        </p:nvPicPr>
        <p:blipFill>
          <a:blip r:embed="rId8"/>
          <a:stretch>
            <a:fillRect/>
          </a:stretch>
        </p:blipFill>
        <p:spPr>
          <a:xfrm>
            <a:off x="76201" y="2600912"/>
            <a:ext cx="3816350" cy="1484148"/>
          </a:xfrm>
          <a:prstGeom prst="rect">
            <a:avLst/>
          </a:prstGeom>
        </p:spPr>
      </p:pic>
      <p:sp>
        <p:nvSpPr>
          <p:cNvPr id="22" name="TextBox 21">
            <a:extLst>
              <a:ext uri="{FF2B5EF4-FFF2-40B4-BE49-F238E27FC236}">
                <a16:creationId xmlns:a16="http://schemas.microsoft.com/office/drawing/2014/main" id="{43A53358-6B2B-D03D-D14E-A23C5AED7066}"/>
              </a:ext>
            </a:extLst>
          </p:cNvPr>
          <p:cNvSpPr txBox="1"/>
          <p:nvPr/>
        </p:nvSpPr>
        <p:spPr>
          <a:xfrm>
            <a:off x="1564537" y="4096766"/>
            <a:ext cx="3462867" cy="1200329"/>
          </a:xfrm>
          <a:prstGeom prst="rect">
            <a:avLst/>
          </a:prstGeom>
          <a:noFill/>
        </p:spPr>
        <p:txBody>
          <a:bodyPr wrap="square" rtlCol="0">
            <a:spAutoFit/>
          </a:bodyPr>
          <a:lstStyle/>
          <a:p>
            <a:r>
              <a:rPr lang="en-US" sz="1200" b="1" u="sng" dirty="0">
                <a:latin typeface="Book Antiqua" panose="02040602050305030304" pitchFamily="18" charset="0"/>
              </a:rPr>
              <a:t>Handling Duplicate Rows</a:t>
            </a:r>
          </a:p>
          <a:p>
            <a:r>
              <a:rPr lang="en-US" sz="1100" dirty="0">
                <a:latin typeface="Calibri" panose="020F0502020204030204" pitchFamily="34" charset="0"/>
                <a:ea typeface="Calibri" panose="020F0502020204030204" pitchFamily="34" charset="0"/>
                <a:cs typeface="Calibri" panose="020F0502020204030204" pitchFamily="34" charset="0"/>
              </a:rPr>
              <a:t>After completing preprocessing steps like imputations, we performed a </a:t>
            </a:r>
            <a:r>
              <a:rPr lang="en-US" sz="1100" b="1" dirty="0">
                <a:latin typeface="Calibri" panose="020F0502020204030204" pitchFamily="34" charset="0"/>
                <a:ea typeface="Calibri" panose="020F0502020204030204" pitchFamily="34" charset="0"/>
                <a:cs typeface="Calibri" panose="020F0502020204030204" pitchFamily="34" charset="0"/>
              </a:rPr>
              <a:t>quick check for duplicates</a:t>
            </a:r>
            <a:r>
              <a:rPr lang="en-US" sz="1100" dirty="0">
                <a:latin typeface="Calibri" panose="020F0502020204030204" pitchFamily="34" charset="0"/>
                <a:ea typeface="Calibri" panose="020F0502020204030204" pitchFamily="34" charset="0"/>
                <a:cs typeface="Calibri" panose="020F0502020204030204" pitchFamily="34" charset="0"/>
              </a:rPr>
              <a:t>. A total of </a:t>
            </a:r>
            <a:r>
              <a:rPr lang="en-US" sz="1100" b="1" dirty="0">
                <a:latin typeface="Calibri" panose="020F0502020204030204" pitchFamily="34" charset="0"/>
                <a:ea typeface="Calibri" panose="020F0502020204030204" pitchFamily="34" charset="0"/>
                <a:cs typeface="Calibri" panose="020F0502020204030204" pitchFamily="34" charset="0"/>
              </a:rPr>
              <a:t>3,678 duplicate rows</a:t>
            </a:r>
            <a:r>
              <a:rPr lang="en-US" sz="1100" dirty="0">
                <a:latin typeface="Calibri" panose="020F0502020204030204" pitchFamily="34" charset="0"/>
                <a:ea typeface="Calibri" panose="020F0502020204030204" pitchFamily="34" charset="0"/>
                <a:cs typeface="Calibri" panose="020F0502020204030204" pitchFamily="34" charset="0"/>
              </a:rPr>
              <a:t> were found and removed, reducing the dataset size and ensuring </a:t>
            </a:r>
            <a:r>
              <a:rPr lang="en-US" sz="1100" b="1" dirty="0">
                <a:latin typeface="Calibri" panose="020F0502020204030204" pitchFamily="34" charset="0"/>
                <a:ea typeface="Calibri" panose="020F0502020204030204" pitchFamily="34" charset="0"/>
                <a:cs typeface="Calibri" panose="020F0502020204030204" pitchFamily="34" charset="0"/>
              </a:rPr>
              <a:t>data integrity</a:t>
            </a:r>
            <a:r>
              <a:rPr lang="en-US" sz="1100" dirty="0">
                <a:latin typeface="Calibri" panose="020F0502020204030204" pitchFamily="34" charset="0"/>
                <a:ea typeface="Calibri" panose="020F0502020204030204" pitchFamily="34" charset="0"/>
                <a:cs typeface="Calibri" panose="020F0502020204030204" pitchFamily="34" charset="0"/>
              </a:rPr>
              <a:t>.</a:t>
            </a:r>
          </a:p>
          <a:p>
            <a:endParaRPr lang="en-SG" dirty="0"/>
          </a:p>
        </p:txBody>
      </p:sp>
      <p:pic>
        <p:nvPicPr>
          <p:cNvPr id="24" name="Picture 23">
            <a:extLst>
              <a:ext uri="{FF2B5EF4-FFF2-40B4-BE49-F238E27FC236}">
                <a16:creationId xmlns:a16="http://schemas.microsoft.com/office/drawing/2014/main" id="{70EE9CF6-8A2D-7893-2D8B-926B6C33FA76}"/>
              </a:ext>
            </a:extLst>
          </p:cNvPr>
          <p:cNvPicPr>
            <a:picLocks noChangeAspect="1"/>
          </p:cNvPicPr>
          <p:nvPr/>
        </p:nvPicPr>
        <p:blipFill>
          <a:blip r:embed="rId9"/>
          <a:stretch>
            <a:fillRect/>
          </a:stretch>
        </p:blipFill>
        <p:spPr>
          <a:xfrm>
            <a:off x="7507414" y="2566397"/>
            <a:ext cx="1593085" cy="1192321"/>
          </a:xfrm>
          <a:prstGeom prst="rect">
            <a:avLst/>
          </a:prstGeom>
        </p:spPr>
      </p:pic>
      <p:pic>
        <p:nvPicPr>
          <p:cNvPr id="26" name="Graphic 25" descr="Badge 1 with solid fill">
            <a:extLst>
              <a:ext uri="{FF2B5EF4-FFF2-40B4-BE49-F238E27FC236}">
                <a16:creationId xmlns:a16="http://schemas.microsoft.com/office/drawing/2014/main" id="{52648174-3DD8-21D1-C9CF-24D1B42FAAA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411021" y="405106"/>
            <a:ext cx="307032" cy="307032"/>
          </a:xfrm>
          <a:prstGeom prst="rect">
            <a:avLst/>
          </a:prstGeom>
        </p:spPr>
      </p:pic>
      <p:pic>
        <p:nvPicPr>
          <p:cNvPr id="28" name="Graphic 27" descr="Badge with solid fill">
            <a:extLst>
              <a:ext uri="{FF2B5EF4-FFF2-40B4-BE49-F238E27FC236}">
                <a16:creationId xmlns:a16="http://schemas.microsoft.com/office/drawing/2014/main" id="{FC7DE303-4ED2-D3AC-7D49-401E4A0670E0}"/>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335544" y="4096766"/>
            <a:ext cx="326904" cy="326904"/>
          </a:xfrm>
          <a:prstGeom prst="rect">
            <a:avLst/>
          </a:prstGeom>
        </p:spPr>
      </p:pic>
      <p:sp>
        <p:nvSpPr>
          <p:cNvPr id="29" name="TextBox 28">
            <a:extLst>
              <a:ext uri="{FF2B5EF4-FFF2-40B4-BE49-F238E27FC236}">
                <a16:creationId xmlns:a16="http://schemas.microsoft.com/office/drawing/2014/main" id="{A587FC61-9724-D351-7BB4-71B77D05E25C}"/>
              </a:ext>
            </a:extLst>
          </p:cNvPr>
          <p:cNvSpPr txBox="1"/>
          <p:nvPr/>
        </p:nvSpPr>
        <p:spPr>
          <a:xfrm>
            <a:off x="4191180" y="2334234"/>
            <a:ext cx="3462867" cy="230832"/>
          </a:xfrm>
          <a:prstGeom prst="rect">
            <a:avLst/>
          </a:prstGeom>
          <a:noFill/>
        </p:spPr>
        <p:txBody>
          <a:bodyPr wrap="square" rtlCol="0">
            <a:spAutoFit/>
          </a:bodyPr>
          <a:lstStyle/>
          <a:p>
            <a:r>
              <a:rPr lang="en-SG" sz="900" b="1" u="sng" dirty="0">
                <a:latin typeface="Book Antiqua" panose="02040602050305030304" pitchFamily="18" charset="0"/>
              </a:rPr>
              <a:t>Handling Outliers </a:t>
            </a:r>
          </a:p>
        </p:txBody>
      </p:sp>
      <p:pic>
        <p:nvPicPr>
          <p:cNvPr id="31" name="Graphic 30" descr="Badge 3 with solid fill">
            <a:extLst>
              <a:ext uri="{FF2B5EF4-FFF2-40B4-BE49-F238E27FC236}">
                <a16:creationId xmlns:a16="http://schemas.microsoft.com/office/drawing/2014/main" id="{F0F78534-15BC-6BA2-4CB6-64A76A5E653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929243" y="465042"/>
            <a:ext cx="322709" cy="322709"/>
          </a:xfrm>
          <a:prstGeom prst="rect">
            <a:avLst/>
          </a:prstGeom>
        </p:spPr>
      </p:pic>
      <p:sp>
        <p:nvSpPr>
          <p:cNvPr id="33" name="Oval 32">
            <a:extLst>
              <a:ext uri="{FF2B5EF4-FFF2-40B4-BE49-F238E27FC236}">
                <a16:creationId xmlns:a16="http://schemas.microsoft.com/office/drawing/2014/main" id="{88F5692C-6DA0-E263-D003-75B3E6339A3D}"/>
              </a:ext>
            </a:extLst>
          </p:cNvPr>
          <p:cNvSpPr/>
          <p:nvPr/>
        </p:nvSpPr>
        <p:spPr>
          <a:xfrm>
            <a:off x="6307049" y="2720969"/>
            <a:ext cx="1146989" cy="262273"/>
          </a:xfrm>
          <a:prstGeom prst="ellipse">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4" name="TextBox 33">
            <a:extLst>
              <a:ext uri="{FF2B5EF4-FFF2-40B4-BE49-F238E27FC236}">
                <a16:creationId xmlns:a16="http://schemas.microsoft.com/office/drawing/2014/main" id="{EA708180-17F1-166A-ACB3-666E8623AF6E}"/>
              </a:ext>
            </a:extLst>
          </p:cNvPr>
          <p:cNvSpPr txBox="1"/>
          <p:nvPr/>
        </p:nvSpPr>
        <p:spPr>
          <a:xfrm>
            <a:off x="4183888" y="511195"/>
            <a:ext cx="4855603" cy="215444"/>
          </a:xfrm>
          <a:prstGeom prst="rect">
            <a:avLst/>
          </a:prstGeom>
          <a:noFill/>
        </p:spPr>
        <p:txBody>
          <a:bodyPr wrap="square" rtlCol="0">
            <a:spAutoFit/>
          </a:bodyPr>
          <a:lstStyle/>
          <a:p>
            <a:r>
              <a:rPr lang="en-SG" sz="800" b="1" u="sng" dirty="0">
                <a:latin typeface="Book Antiqua" panose="02040602050305030304" pitchFamily="18" charset="0"/>
              </a:rPr>
              <a:t>Using Regex Matching To Filter Computing Related Data For Our Research Question!</a:t>
            </a:r>
          </a:p>
        </p:txBody>
      </p:sp>
      <p:sp>
        <p:nvSpPr>
          <p:cNvPr id="35" name="TextBox 34">
            <a:extLst>
              <a:ext uri="{FF2B5EF4-FFF2-40B4-BE49-F238E27FC236}">
                <a16:creationId xmlns:a16="http://schemas.microsoft.com/office/drawing/2014/main" id="{D46BB213-BC04-511A-C7FD-C9D112169004}"/>
              </a:ext>
            </a:extLst>
          </p:cNvPr>
          <p:cNvSpPr txBox="1"/>
          <p:nvPr/>
        </p:nvSpPr>
        <p:spPr>
          <a:xfrm>
            <a:off x="3993807" y="1687575"/>
            <a:ext cx="4572000" cy="584775"/>
          </a:xfrm>
          <a:prstGeom prst="rect">
            <a:avLst/>
          </a:prstGeom>
          <a:noFill/>
        </p:spPr>
        <p:txBody>
          <a:bodyPr wrap="square" rtlCol="0">
            <a:spAutoFit/>
          </a:bodyPr>
          <a:lstStyle/>
          <a:p>
            <a:pPr algn="just"/>
            <a:r>
              <a:rPr lang="en-US" sz="800" dirty="0">
                <a:latin typeface="Calibri" panose="020F0502020204030204" pitchFamily="34" charset="0"/>
                <a:ea typeface="Calibri" panose="020F0502020204030204" pitchFamily="34" charset="0"/>
                <a:cs typeface="Calibri" panose="020F0502020204030204" pitchFamily="34" charset="0"/>
              </a:rPr>
              <a:t>We applied </a:t>
            </a:r>
            <a:r>
              <a:rPr lang="en-US" sz="800" b="1" dirty="0">
                <a:latin typeface="Calibri" panose="020F0502020204030204" pitchFamily="34" charset="0"/>
                <a:ea typeface="Calibri" panose="020F0502020204030204" pitchFamily="34" charset="0"/>
                <a:cs typeface="Calibri" panose="020F0502020204030204" pitchFamily="34" charset="0"/>
              </a:rPr>
              <a:t>regex matching</a:t>
            </a:r>
            <a:r>
              <a:rPr lang="en-US" sz="800" dirty="0">
                <a:latin typeface="Calibri" panose="020F0502020204030204" pitchFamily="34" charset="0"/>
                <a:ea typeface="Calibri" panose="020F0502020204030204" pitchFamily="34" charset="0"/>
                <a:cs typeface="Calibri" panose="020F0502020204030204" pitchFamily="34" charset="0"/>
              </a:rPr>
              <a:t> to filter the dataset for computing-related degrees, ensuring that our analysis remains focused on relevant fields like </a:t>
            </a:r>
            <a:r>
              <a:rPr lang="en-US" sz="800" b="1" dirty="0">
                <a:latin typeface="Calibri" panose="020F0502020204030204" pitchFamily="34" charset="0"/>
                <a:ea typeface="Calibri" panose="020F0502020204030204" pitchFamily="34" charset="0"/>
                <a:cs typeface="Calibri" panose="020F0502020204030204" pitchFamily="34" charset="0"/>
              </a:rPr>
              <a:t>Computer Science, Information Systems, and Software Engineering</a:t>
            </a:r>
            <a:r>
              <a:rPr lang="en-US" sz="800" dirty="0">
                <a:latin typeface="Calibri" panose="020F0502020204030204" pitchFamily="34" charset="0"/>
                <a:ea typeface="Calibri" panose="020F0502020204030204" pitchFamily="34" charset="0"/>
                <a:cs typeface="Calibri" panose="020F0502020204030204" pitchFamily="34" charset="0"/>
              </a:rPr>
              <a:t>. This step is crucial in directly linking our findings to the research question, which examines the employment rates and salaries of </a:t>
            </a:r>
            <a:r>
              <a:rPr lang="en-US" sz="800" b="1" dirty="0">
                <a:latin typeface="Calibri" panose="020F0502020204030204" pitchFamily="34" charset="0"/>
                <a:ea typeface="Calibri" panose="020F0502020204030204" pitchFamily="34" charset="0"/>
                <a:cs typeface="Calibri" panose="020F0502020204030204" pitchFamily="34" charset="0"/>
              </a:rPr>
              <a:t>Computing Graduates</a:t>
            </a:r>
            <a:r>
              <a:rPr lang="en-US" sz="800" dirty="0">
                <a:latin typeface="Calibri" panose="020F0502020204030204" pitchFamily="34" charset="0"/>
                <a:ea typeface="Calibri" panose="020F0502020204030204" pitchFamily="34" charset="0"/>
                <a:cs typeface="Calibri" panose="020F0502020204030204" pitchFamily="34" charset="0"/>
              </a:rPr>
              <a:t> in Singapore.</a:t>
            </a:r>
            <a:endParaRPr lang="en-SG" sz="800" dirty="0">
              <a:latin typeface="Calibri" panose="020F0502020204030204" pitchFamily="34" charset="0"/>
              <a:ea typeface="Calibri" panose="020F0502020204030204" pitchFamily="34" charset="0"/>
              <a:cs typeface="Calibri" panose="020F0502020204030204" pitchFamily="34" charset="0"/>
            </a:endParaRPr>
          </a:p>
        </p:txBody>
      </p:sp>
      <p:cxnSp>
        <p:nvCxnSpPr>
          <p:cNvPr id="38" name="Straight Connector 37">
            <a:extLst>
              <a:ext uri="{FF2B5EF4-FFF2-40B4-BE49-F238E27FC236}">
                <a16:creationId xmlns:a16="http://schemas.microsoft.com/office/drawing/2014/main" id="{3B2201ED-486A-A754-350D-E27160B37EEE}"/>
              </a:ext>
            </a:extLst>
          </p:cNvPr>
          <p:cNvCxnSpPr>
            <a:cxnSpLocks/>
            <a:stCxn id="33" idx="7"/>
            <a:endCxn id="42" idx="4"/>
          </p:cNvCxnSpPr>
          <p:nvPr/>
        </p:nvCxnSpPr>
        <p:spPr>
          <a:xfrm flipV="1">
            <a:off x="7286065" y="2569380"/>
            <a:ext cx="1139115" cy="189998"/>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131350D2-740A-8EAB-ED56-2AEFBFC1D282}"/>
              </a:ext>
            </a:extLst>
          </p:cNvPr>
          <p:cNvCxnSpPr>
            <a:cxnSpLocks/>
            <a:stCxn id="33" idx="0"/>
            <a:endCxn id="42" idx="0"/>
          </p:cNvCxnSpPr>
          <p:nvPr/>
        </p:nvCxnSpPr>
        <p:spPr>
          <a:xfrm flipV="1">
            <a:off x="6880544" y="2307609"/>
            <a:ext cx="1544636" cy="413360"/>
          </a:xfrm>
          <a:prstGeom prst="line">
            <a:avLst/>
          </a:prstGeom>
        </p:spPr>
        <p:style>
          <a:lnRef idx="1">
            <a:schemeClr val="accent1"/>
          </a:lnRef>
          <a:fillRef idx="0">
            <a:schemeClr val="accent1"/>
          </a:fillRef>
          <a:effectRef idx="0">
            <a:schemeClr val="accent1"/>
          </a:effectRef>
          <a:fontRef idx="minor">
            <a:schemeClr val="tx1"/>
          </a:fontRef>
        </p:style>
      </p:cxnSp>
      <p:sp>
        <p:nvSpPr>
          <p:cNvPr id="42" name="Oval 41">
            <a:extLst>
              <a:ext uri="{FF2B5EF4-FFF2-40B4-BE49-F238E27FC236}">
                <a16:creationId xmlns:a16="http://schemas.microsoft.com/office/drawing/2014/main" id="{6ADF1DA1-84F2-ABBB-CBB8-AB1250553196}"/>
              </a:ext>
            </a:extLst>
          </p:cNvPr>
          <p:cNvSpPr/>
          <p:nvPr/>
        </p:nvSpPr>
        <p:spPr>
          <a:xfrm>
            <a:off x="7782560" y="2307609"/>
            <a:ext cx="1285239" cy="261771"/>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900" dirty="0">
                <a:solidFill>
                  <a:srgbClr val="C00000"/>
                </a:solidFill>
              </a:rPr>
              <a:t>Outliers Detected!!</a:t>
            </a:r>
          </a:p>
        </p:txBody>
      </p:sp>
      <p:pic>
        <p:nvPicPr>
          <p:cNvPr id="49" name="Graphic 48" descr="Badge 4 with solid fill">
            <a:extLst>
              <a:ext uri="{FF2B5EF4-FFF2-40B4-BE49-F238E27FC236}">
                <a16:creationId xmlns:a16="http://schemas.microsoft.com/office/drawing/2014/main" id="{20C88615-AC4A-CA27-7F47-2FAFA1F09172}"/>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018210" y="2305980"/>
            <a:ext cx="272556" cy="272556"/>
          </a:xfrm>
          <a:prstGeom prst="rect">
            <a:avLst/>
          </a:prstGeom>
        </p:spPr>
      </p:pic>
      <p:sp>
        <p:nvSpPr>
          <p:cNvPr id="51" name="TextBox 50">
            <a:extLst>
              <a:ext uri="{FF2B5EF4-FFF2-40B4-BE49-F238E27FC236}">
                <a16:creationId xmlns:a16="http://schemas.microsoft.com/office/drawing/2014/main" id="{664A67ED-36C5-84E0-BDF9-0721654E0FD8}"/>
              </a:ext>
            </a:extLst>
          </p:cNvPr>
          <p:cNvSpPr txBox="1"/>
          <p:nvPr/>
        </p:nvSpPr>
        <p:spPr>
          <a:xfrm>
            <a:off x="4928135" y="3904801"/>
            <a:ext cx="4162319" cy="1323439"/>
          </a:xfrm>
          <a:prstGeom prst="rect">
            <a:avLst/>
          </a:prstGeom>
          <a:noFill/>
        </p:spPr>
        <p:txBody>
          <a:bodyPr wrap="square">
            <a:spAutoFit/>
          </a:bodyPr>
          <a:lstStyle/>
          <a:p>
            <a:r>
              <a:rPr lang="en-US" sz="1000" b="1" u="sng" dirty="0">
                <a:latin typeface="Calibri" panose="020F0502020204030204" pitchFamily="34" charset="0"/>
                <a:ea typeface="Calibri" panose="020F0502020204030204" pitchFamily="34" charset="0"/>
                <a:cs typeface="Calibri" panose="020F0502020204030204" pitchFamily="34" charset="0"/>
              </a:rPr>
              <a:t>Investigating 2012 as a Major Outlier</a:t>
            </a:r>
          </a:p>
          <a:p>
            <a:r>
              <a:rPr lang="en-US" sz="1000" dirty="0">
                <a:latin typeface="Calibri" panose="020F0502020204030204" pitchFamily="34" charset="0"/>
                <a:ea typeface="Calibri" panose="020F0502020204030204" pitchFamily="34" charset="0"/>
                <a:cs typeface="Calibri" panose="020F0502020204030204" pitchFamily="34" charset="0"/>
              </a:rPr>
              <a:t>After handling outliers, we identified </a:t>
            </a:r>
            <a:r>
              <a:rPr lang="en-US" sz="1000" b="1" dirty="0">
                <a:latin typeface="Calibri" panose="020F0502020204030204" pitchFamily="34" charset="0"/>
                <a:ea typeface="Calibri" panose="020F0502020204030204" pitchFamily="34" charset="0"/>
                <a:cs typeface="Calibri" panose="020F0502020204030204" pitchFamily="34" charset="0"/>
              </a:rPr>
              <a:t>2012 as a significant anomaly</a:t>
            </a:r>
            <a:r>
              <a:rPr lang="en-US" sz="1000" dirty="0">
                <a:latin typeface="Calibri" panose="020F0502020204030204" pitchFamily="34" charset="0"/>
                <a:ea typeface="Calibri" panose="020F0502020204030204" pitchFamily="34" charset="0"/>
                <a:cs typeface="Calibri" panose="020F0502020204030204" pitchFamily="34" charset="0"/>
              </a:rPr>
              <a:t> with </a:t>
            </a:r>
            <a:r>
              <a:rPr lang="en-US" sz="1000" b="1" dirty="0">
                <a:latin typeface="Calibri" panose="020F0502020204030204" pitchFamily="34" charset="0"/>
                <a:ea typeface="Calibri" panose="020F0502020204030204" pitchFamily="34" charset="0"/>
                <a:cs typeface="Calibri" panose="020F0502020204030204" pitchFamily="34" charset="0"/>
              </a:rPr>
              <a:t>10 extreme data points</a:t>
            </a:r>
            <a:r>
              <a:rPr lang="en-US" sz="1000" dirty="0">
                <a:latin typeface="Calibri" panose="020F0502020204030204" pitchFamily="34" charset="0"/>
                <a:ea typeface="Calibri" panose="020F0502020204030204" pitchFamily="34" charset="0"/>
                <a:cs typeface="Calibri" panose="020F0502020204030204" pitchFamily="34" charset="0"/>
              </a:rPr>
              <a:t>, far exceeding other years. </a:t>
            </a:r>
          </a:p>
          <a:p>
            <a:r>
              <a:rPr lang="en-US" sz="1000" dirty="0">
                <a:latin typeface="Calibri" panose="020F0502020204030204" pitchFamily="34" charset="0"/>
                <a:ea typeface="Calibri" panose="020F0502020204030204" pitchFamily="34" charset="0"/>
                <a:cs typeface="Calibri" panose="020F0502020204030204" pitchFamily="34" charset="0"/>
              </a:rPr>
              <a:t>Since 2012 is just a duplicate of 2013, with key numerical features like basic and gross monthly salaries divided by 10, it introduces an error in the dataset. Because of this inconsistency, </a:t>
            </a:r>
            <a:r>
              <a:rPr lang="en-US" sz="1000" b="1" dirty="0">
                <a:latin typeface="Calibri" panose="020F0502020204030204" pitchFamily="34" charset="0"/>
                <a:ea typeface="Calibri" panose="020F0502020204030204" pitchFamily="34" charset="0"/>
                <a:cs typeface="Calibri" panose="020F0502020204030204" pitchFamily="34" charset="0"/>
              </a:rPr>
              <a:t>we excluded 2012 from our analysis to maintain data accuracy and ensure the reliability of our findings!</a:t>
            </a:r>
          </a:p>
          <a:p>
            <a:endParaRPr lang="en-US" sz="1000"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00876619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3" name="Rectangle: Rounded Corners 52">
            <a:extLst>
              <a:ext uri="{FF2B5EF4-FFF2-40B4-BE49-F238E27FC236}">
                <a16:creationId xmlns:a16="http://schemas.microsoft.com/office/drawing/2014/main" id="{D448FC9E-EC30-023E-D4B4-5C9FA10EC1E0}"/>
              </a:ext>
            </a:extLst>
          </p:cNvPr>
          <p:cNvSpPr/>
          <p:nvPr/>
        </p:nvSpPr>
        <p:spPr>
          <a:xfrm>
            <a:off x="5012267" y="3219465"/>
            <a:ext cx="3979723" cy="1683909"/>
          </a:xfrm>
          <a:prstGeom prst="roundRect">
            <a:avLst/>
          </a:prstGeom>
          <a:ln>
            <a:solidFill>
              <a:schemeClr val="accent3">
                <a:lumMod val="25000"/>
                <a:lumOff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0" name="Rectangle 39">
            <a:extLst>
              <a:ext uri="{FF2B5EF4-FFF2-40B4-BE49-F238E27FC236}">
                <a16:creationId xmlns:a16="http://schemas.microsoft.com/office/drawing/2014/main" id="{2A089C4E-8B8E-B61E-3445-4E4063236747}"/>
              </a:ext>
            </a:extLst>
          </p:cNvPr>
          <p:cNvSpPr/>
          <p:nvPr/>
        </p:nvSpPr>
        <p:spPr>
          <a:xfrm>
            <a:off x="2298756" y="614618"/>
            <a:ext cx="1411574" cy="867864"/>
          </a:xfrm>
          <a:prstGeom prst="rect">
            <a:avLst/>
          </a:prstGeom>
          <a:solidFill>
            <a:schemeClr val="accent2">
              <a:lumMod val="20000"/>
              <a:lumOff val="80000"/>
            </a:schemeClr>
          </a:solidFill>
          <a:ln>
            <a:solidFill>
              <a:schemeClr val="accent2"/>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SG"/>
          </a:p>
        </p:txBody>
      </p:sp>
      <p:sp>
        <p:nvSpPr>
          <p:cNvPr id="25" name="Rectangle: Rounded Corners 24">
            <a:extLst>
              <a:ext uri="{FF2B5EF4-FFF2-40B4-BE49-F238E27FC236}">
                <a16:creationId xmlns:a16="http://schemas.microsoft.com/office/drawing/2014/main" id="{8936D4E9-48A6-C64E-E071-219EDC948DF3}"/>
              </a:ext>
            </a:extLst>
          </p:cNvPr>
          <p:cNvSpPr/>
          <p:nvPr/>
        </p:nvSpPr>
        <p:spPr>
          <a:xfrm>
            <a:off x="222746" y="580147"/>
            <a:ext cx="1939622" cy="1589684"/>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G"/>
          </a:p>
        </p:txBody>
      </p:sp>
      <p:sp>
        <p:nvSpPr>
          <p:cNvPr id="2" name="Title 1">
            <a:extLst>
              <a:ext uri="{FF2B5EF4-FFF2-40B4-BE49-F238E27FC236}">
                <a16:creationId xmlns:a16="http://schemas.microsoft.com/office/drawing/2014/main" id="{A19A0FC3-3A74-ECAC-64A4-3D0DAB9173C2}"/>
              </a:ext>
            </a:extLst>
          </p:cNvPr>
          <p:cNvSpPr>
            <a:spLocks noGrp="1"/>
          </p:cNvSpPr>
          <p:nvPr>
            <p:ph type="title"/>
          </p:nvPr>
        </p:nvSpPr>
        <p:spPr>
          <a:xfrm>
            <a:off x="713250" y="98663"/>
            <a:ext cx="7717500" cy="453900"/>
          </a:xfr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p>
            <a:r>
              <a:rPr lang="en-US" sz="2000" dirty="0">
                <a:latin typeface="Calibri" panose="020F0502020204030204" pitchFamily="34" charset="0"/>
                <a:ea typeface="Calibri" panose="020F0502020204030204" pitchFamily="34" charset="0"/>
                <a:cs typeface="Calibri" panose="020F0502020204030204" pitchFamily="34" charset="0"/>
              </a:rPr>
              <a:t>Dataset 2: Data Exploration &amp; Cleaning (Preprocessing)</a:t>
            </a:r>
            <a:endParaRPr lang="en-SG" dirty="0">
              <a:latin typeface="Calibri" panose="020F0502020204030204" pitchFamily="34" charset="0"/>
              <a:ea typeface="Calibri" panose="020F0502020204030204" pitchFamily="34" charset="0"/>
              <a:cs typeface="Calibri" panose="020F0502020204030204" pitchFamily="34" charset="0"/>
            </a:endParaRPr>
          </a:p>
        </p:txBody>
      </p:sp>
      <p:sp>
        <p:nvSpPr>
          <p:cNvPr id="23" name="Rectangle 1">
            <a:extLst>
              <a:ext uri="{FF2B5EF4-FFF2-40B4-BE49-F238E27FC236}">
                <a16:creationId xmlns:a16="http://schemas.microsoft.com/office/drawing/2014/main" id="{89F8B3D8-141B-570F-0A0E-7DEDA6E4E9DA}"/>
              </a:ext>
            </a:extLst>
          </p:cNvPr>
          <p:cNvSpPr>
            <a:spLocks noChangeArrowheads="1"/>
          </p:cNvSpPr>
          <p:nvPr/>
        </p:nvSpPr>
        <p:spPr bwMode="auto">
          <a:xfrm>
            <a:off x="260727" y="2234987"/>
            <a:ext cx="1901642"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The .info() method provided a quick and efficient way to understand the structure and quality of the datasets. It revealed essential details such as the number of columns, non-null counts, data types, and memory usage for each dataset. </a:t>
            </a:r>
          </a:p>
        </p:txBody>
      </p:sp>
      <p:sp>
        <p:nvSpPr>
          <p:cNvPr id="41" name="TextBox 40">
            <a:extLst>
              <a:ext uri="{FF2B5EF4-FFF2-40B4-BE49-F238E27FC236}">
                <a16:creationId xmlns:a16="http://schemas.microsoft.com/office/drawing/2014/main" id="{A4BDEF4B-A792-C254-59A4-4E6F1714FBE7}"/>
              </a:ext>
            </a:extLst>
          </p:cNvPr>
          <p:cNvSpPr txBox="1"/>
          <p:nvPr/>
        </p:nvSpPr>
        <p:spPr>
          <a:xfrm>
            <a:off x="2229318" y="406612"/>
            <a:ext cx="2409098" cy="215444"/>
          </a:xfrm>
          <a:prstGeom prst="rect">
            <a:avLst/>
          </a:prstGeom>
          <a:noFill/>
        </p:spPr>
        <p:txBody>
          <a:bodyPr wrap="square" rtlCol="0">
            <a:spAutoFit/>
          </a:bodyPr>
          <a:lstStyle/>
          <a:p>
            <a:r>
              <a:rPr lang="en-SG" sz="800" b="1" u="sng">
                <a:latin typeface="Book Antiqua" panose="02040602050305030304" pitchFamily="18" charset="0"/>
              </a:rPr>
              <a:t>Check for missing values !</a:t>
            </a:r>
          </a:p>
        </p:txBody>
      </p:sp>
      <p:pic>
        <p:nvPicPr>
          <p:cNvPr id="3" name="Picture 2" descr="A screen shot of a computer&#10;&#10;AI-generated content may be incorrect.">
            <a:extLst>
              <a:ext uri="{FF2B5EF4-FFF2-40B4-BE49-F238E27FC236}">
                <a16:creationId xmlns:a16="http://schemas.microsoft.com/office/drawing/2014/main" id="{83931984-57F4-D506-0FAC-BCDD42255190}"/>
              </a:ext>
            </a:extLst>
          </p:cNvPr>
          <p:cNvPicPr>
            <a:picLocks noChangeAspect="1"/>
          </p:cNvPicPr>
          <p:nvPr/>
        </p:nvPicPr>
        <p:blipFill>
          <a:blip r:embed="rId3"/>
          <a:stretch>
            <a:fillRect/>
          </a:stretch>
        </p:blipFill>
        <p:spPr>
          <a:xfrm>
            <a:off x="408273" y="662192"/>
            <a:ext cx="1605890" cy="1390828"/>
          </a:xfrm>
          <a:prstGeom prst="rect">
            <a:avLst/>
          </a:prstGeom>
          <a:ln>
            <a:noFill/>
          </a:ln>
          <a:effectLst>
            <a:outerShdw blurRad="190500" algn="tl" rotWithShape="0">
              <a:srgbClr val="000000">
                <a:alpha val="70000"/>
              </a:srgbClr>
            </a:outerShdw>
          </a:effectLst>
        </p:spPr>
      </p:pic>
      <p:pic>
        <p:nvPicPr>
          <p:cNvPr id="4" name="Picture 3" descr="A screenshot of a computer program&#10;&#10;AI-generated content may be incorrect.">
            <a:extLst>
              <a:ext uri="{FF2B5EF4-FFF2-40B4-BE49-F238E27FC236}">
                <a16:creationId xmlns:a16="http://schemas.microsoft.com/office/drawing/2014/main" id="{57440B74-C313-9EB2-57F3-729177CCD507}"/>
              </a:ext>
            </a:extLst>
          </p:cNvPr>
          <p:cNvPicPr>
            <a:picLocks noChangeAspect="1"/>
          </p:cNvPicPr>
          <p:nvPr/>
        </p:nvPicPr>
        <p:blipFill>
          <a:blip r:embed="rId4"/>
          <a:stretch>
            <a:fillRect/>
          </a:stretch>
        </p:blipFill>
        <p:spPr>
          <a:xfrm>
            <a:off x="2366252" y="690128"/>
            <a:ext cx="1303076" cy="687822"/>
          </a:xfrm>
          <a:prstGeom prst="rect">
            <a:avLst/>
          </a:prstGeom>
        </p:spPr>
      </p:pic>
      <p:pic>
        <p:nvPicPr>
          <p:cNvPr id="6" name="Picture 5" descr="A screenshot of a computer program&#10;&#10;AI-generated content may be incorrect.">
            <a:extLst>
              <a:ext uri="{FF2B5EF4-FFF2-40B4-BE49-F238E27FC236}">
                <a16:creationId xmlns:a16="http://schemas.microsoft.com/office/drawing/2014/main" id="{986CAC75-0FB7-980B-5467-DBCEAA777BCF}"/>
              </a:ext>
            </a:extLst>
          </p:cNvPr>
          <p:cNvPicPr>
            <a:picLocks noChangeAspect="1"/>
          </p:cNvPicPr>
          <p:nvPr/>
        </p:nvPicPr>
        <p:blipFill>
          <a:blip r:embed="rId5"/>
          <a:stretch>
            <a:fillRect/>
          </a:stretch>
        </p:blipFill>
        <p:spPr>
          <a:xfrm>
            <a:off x="5624525" y="690128"/>
            <a:ext cx="3258748" cy="2471468"/>
          </a:xfrm>
          <a:prstGeom prst="rect">
            <a:avLst/>
          </a:prstGeom>
        </p:spPr>
      </p:pic>
      <p:pic>
        <p:nvPicPr>
          <p:cNvPr id="7" name="Picture 6" descr="A black screen with white text&#10;&#10;AI-generated content may be incorrect.">
            <a:extLst>
              <a:ext uri="{FF2B5EF4-FFF2-40B4-BE49-F238E27FC236}">
                <a16:creationId xmlns:a16="http://schemas.microsoft.com/office/drawing/2014/main" id="{3A1478FC-CEF8-516A-D601-3AE8E84E0E4C}"/>
              </a:ext>
            </a:extLst>
          </p:cNvPr>
          <p:cNvPicPr>
            <a:picLocks noChangeAspect="1"/>
          </p:cNvPicPr>
          <p:nvPr/>
        </p:nvPicPr>
        <p:blipFill>
          <a:blip r:embed="rId6"/>
          <a:stretch>
            <a:fillRect/>
          </a:stretch>
        </p:blipFill>
        <p:spPr>
          <a:xfrm>
            <a:off x="2364250" y="2529359"/>
            <a:ext cx="2976114" cy="583189"/>
          </a:xfrm>
          <a:prstGeom prst="rect">
            <a:avLst/>
          </a:prstGeom>
        </p:spPr>
      </p:pic>
      <p:pic>
        <p:nvPicPr>
          <p:cNvPr id="8" name="Picture 7" descr="A screen shot of a computer program&#10;&#10;AI-generated content may be incorrect.">
            <a:extLst>
              <a:ext uri="{FF2B5EF4-FFF2-40B4-BE49-F238E27FC236}">
                <a16:creationId xmlns:a16="http://schemas.microsoft.com/office/drawing/2014/main" id="{471A7A46-DB87-1F66-E800-6BD6BDD5AEE0}"/>
              </a:ext>
            </a:extLst>
          </p:cNvPr>
          <p:cNvPicPr>
            <a:picLocks noChangeAspect="1"/>
          </p:cNvPicPr>
          <p:nvPr/>
        </p:nvPicPr>
        <p:blipFill>
          <a:blip r:embed="rId7"/>
          <a:stretch>
            <a:fillRect/>
          </a:stretch>
        </p:blipFill>
        <p:spPr>
          <a:xfrm>
            <a:off x="209622" y="3508380"/>
            <a:ext cx="4572000" cy="1336902"/>
          </a:xfrm>
          <a:prstGeom prst="rect">
            <a:avLst/>
          </a:prstGeom>
        </p:spPr>
      </p:pic>
      <p:pic>
        <p:nvPicPr>
          <p:cNvPr id="9" name="Picture 8" descr="A black and white table with numbers&#10;&#10;AI-generated content may be incorrect.">
            <a:extLst>
              <a:ext uri="{FF2B5EF4-FFF2-40B4-BE49-F238E27FC236}">
                <a16:creationId xmlns:a16="http://schemas.microsoft.com/office/drawing/2014/main" id="{FFAE9586-F4A7-FF52-D32E-7028049E95F9}"/>
              </a:ext>
            </a:extLst>
          </p:cNvPr>
          <p:cNvPicPr>
            <a:picLocks noChangeAspect="1"/>
          </p:cNvPicPr>
          <p:nvPr/>
        </p:nvPicPr>
        <p:blipFill>
          <a:blip r:embed="rId8"/>
          <a:stretch>
            <a:fillRect/>
          </a:stretch>
        </p:blipFill>
        <p:spPr>
          <a:xfrm>
            <a:off x="5162028" y="3447050"/>
            <a:ext cx="3680200" cy="1361456"/>
          </a:xfrm>
          <a:prstGeom prst="rect">
            <a:avLst/>
          </a:prstGeom>
        </p:spPr>
        <p:style>
          <a:lnRef idx="0">
            <a:schemeClr val="accent1"/>
          </a:lnRef>
          <a:fillRef idx="3">
            <a:schemeClr val="accent1"/>
          </a:fillRef>
          <a:effectRef idx="3">
            <a:schemeClr val="accent1"/>
          </a:effectRef>
          <a:fontRef idx="minor">
            <a:schemeClr val="lt1"/>
          </a:fontRef>
        </p:style>
      </p:pic>
      <p:sp>
        <p:nvSpPr>
          <p:cNvPr id="10" name="TextBox 9">
            <a:extLst>
              <a:ext uri="{FF2B5EF4-FFF2-40B4-BE49-F238E27FC236}">
                <a16:creationId xmlns:a16="http://schemas.microsoft.com/office/drawing/2014/main" id="{286FEBE6-5BD2-9F69-1804-4D857267198F}"/>
              </a:ext>
            </a:extLst>
          </p:cNvPr>
          <p:cNvSpPr txBox="1"/>
          <p:nvPr/>
        </p:nvSpPr>
        <p:spPr>
          <a:xfrm>
            <a:off x="5732776" y="387740"/>
            <a:ext cx="3593680" cy="3231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700" b="1" u="sng">
                <a:latin typeface="Book Antiqua" panose="02040602050305030304" pitchFamily="18" charset="0"/>
              </a:rPr>
              <a:t>Function to rename columns, convert the year column to datetime format, and transform all numeric columns to int64 using </a:t>
            </a:r>
            <a:r>
              <a:rPr lang="en-US" sz="800" b="1" u="sng">
                <a:solidFill>
                  <a:schemeClr val="bg2"/>
                </a:solidFill>
                <a:highlight>
                  <a:srgbClr val="F6EFDC"/>
                </a:highlight>
                <a:latin typeface="Calibri"/>
                <a:ea typeface="Calibri"/>
                <a:cs typeface="Calibri"/>
              </a:rPr>
              <a:t>NumPy</a:t>
            </a:r>
            <a:r>
              <a:rPr lang="en-US" sz="700" b="1" u="sng">
                <a:latin typeface="Book Antiqua" panose="02040602050305030304" pitchFamily="18" charset="0"/>
              </a:rPr>
              <a:t> and </a:t>
            </a:r>
            <a:r>
              <a:rPr lang="en-US" sz="800" b="1" u="sng">
                <a:solidFill>
                  <a:schemeClr val="bg2"/>
                </a:solidFill>
                <a:highlight>
                  <a:srgbClr val="F6EFDC"/>
                </a:highlight>
                <a:latin typeface="Calibri"/>
                <a:ea typeface="Calibri"/>
                <a:cs typeface="Calibri"/>
              </a:rPr>
              <a:t>Pandas</a:t>
            </a:r>
            <a:r>
              <a:rPr lang="en-US" sz="700" b="1" u="sng">
                <a:latin typeface="Book Antiqua" panose="02040602050305030304" pitchFamily="18" charset="0"/>
              </a:rPr>
              <a:t>."</a:t>
            </a:r>
          </a:p>
        </p:txBody>
      </p:sp>
      <p:sp>
        <p:nvSpPr>
          <p:cNvPr id="11" name="TextBox 10">
            <a:extLst>
              <a:ext uri="{FF2B5EF4-FFF2-40B4-BE49-F238E27FC236}">
                <a16:creationId xmlns:a16="http://schemas.microsoft.com/office/drawing/2014/main" id="{88158AD7-8E58-E4E4-3F27-C2085F69233A}"/>
              </a:ext>
            </a:extLst>
          </p:cNvPr>
          <p:cNvSpPr txBox="1"/>
          <p:nvPr/>
        </p:nvSpPr>
        <p:spPr>
          <a:xfrm>
            <a:off x="482232" y="3131140"/>
            <a:ext cx="507111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900">
                <a:latin typeface="Calibri"/>
                <a:ea typeface="Calibri"/>
                <a:cs typeface="Calibri"/>
              </a:rPr>
              <a:t>We split the dataset from MOM into three separate datasets</a:t>
            </a:r>
            <a:r>
              <a:rPr lang="en-US" sz="900">
                <a:highlight>
                  <a:srgbClr val="F6EFDC"/>
                </a:highlight>
                <a:latin typeface="Calibri"/>
                <a:ea typeface="Calibri"/>
                <a:cs typeface="Calibri"/>
              </a:rPr>
              <a:t>: </a:t>
            </a:r>
            <a:r>
              <a:rPr lang="en-US" sz="900" b="1">
                <a:solidFill>
                  <a:schemeClr val="bg2"/>
                </a:solidFill>
                <a:highlight>
                  <a:srgbClr val="F6EFDC"/>
                </a:highlight>
                <a:latin typeface="Calibri"/>
                <a:ea typeface="Calibri"/>
                <a:cs typeface="Calibri"/>
              </a:rPr>
              <a:t>national_gross_overall</a:t>
            </a:r>
            <a:r>
              <a:rPr lang="en-US" sz="900">
                <a:highlight>
                  <a:srgbClr val="F6EFDC"/>
                </a:highlight>
                <a:latin typeface="Calibri"/>
                <a:ea typeface="Calibri"/>
                <a:cs typeface="Calibri"/>
              </a:rPr>
              <a:t>,</a:t>
            </a:r>
            <a:r>
              <a:rPr lang="en-US" sz="900">
                <a:latin typeface="Calibri"/>
                <a:ea typeface="Calibri"/>
                <a:cs typeface="Calibri"/>
              </a:rPr>
              <a:t> </a:t>
            </a:r>
            <a:r>
              <a:rPr lang="en-US" sz="900" b="1">
                <a:solidFill>
                  <a:schemeClr val="bg2"/>
                </a:solidFill>
                <a:highlight>
                  <a:srgbClr val="F6EFDC"/>
                </a:highlight>
                <a:latin typeface="Calibri"/>
                <a:ea typeface="Calibri"/>
                <a:cs typeface="Calibri"/>
              </a:rPr>
              <a:t>national_gross_male</a:t>
            </a:r>
            <a:r>
              <a:rPr lang="en-US" sz="900">
                <a:latin typeface="Calibri"/>
                <a:ea typeface="Calibri"/>
                <a:cs typeface="Calibri"/>
              </a:rPr>
              <a:t>, and </a:t>
            </a:r>
            <a:r>
              <a:rPr lang="en-US" sz="900" b="1">
                <a:solidFill>
                  <a:schemeClr val="bg2"/>
                </a:solidFill>
                <a:highlight>
                  <a:srgbClr val="F6EFDC"/>
                </a:highlight>
                <a:latin typeface="Calibri"/>
                <a:ea typeface="Calibri"/>
                <a:cs typeface="Calibri"/>
              </a:rPr>
              <a:t>national_gross_female.</a:t>
            </a:r>
          </a:p>
        </p:txBody>
      </p:sp>
      <p:sp>
        <p:nvSpPr>
          <p:cNvPr id="12" name="TextBox 11">
            <a:extLst>
              <a:ext uri="{FF2B5EF4-FFF2-40B4-BE49-F238E27FC236}">
                <a16:creationId xmlns:a16="http://schemas.microsoft.com/office/drawing/2014/main" id="{406FE3E8-D6CE-5C9D-F15E-E2E390FA0BD9}"/>
              </a:ext>
            </a:extLst>
          </p:cNvPr>
          <p:cNvSpPr txBox="1"/>
          <p:nvPr/>
        </p:nvSpPr>
        <p:spPr>
          <a:xfrm>
            <a:off x="5058328" y="3248037"/>
            <a:ext cx="3477412" cy="2308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900" b="1" u="sng">
                <a:latin typeface="Book Antiqua" panose="02040602050305030304" pitchFamily="18" charset="0"/>
              </a:rPr>
              <a:t>Final Data After Preprocessing </a:t>
            </a:r>
            <a:r>
              <a:rPr lang="en-US" sz="900" b="1" u="sng">
                <a:latin typeface="Book Antiqua" panose="02040602050305030304" pitchFamily="18" charset="0"/>
                <a:sym typeface="Wingdings" panose="05000000000000000000" pitchFamily="2" charset="2"/>
              </a:rPr>
              <a:t> </a:t>
            </a:r>
            <a:r>
              <a:rPr lang="en-US" sz="900" b="1" u="sng">
                <a:latin typeface="Book Antiqua" panose="02040602050305030304" pitchFamily="18" charset="0"/>
              </a:rPr>
              <a:t>National Gross Overall Data</a:t>
            </a:r>
          </a:p>
        </p:txBody>
      </p:sp>
      <p:sp>
        <p:nvSpPr>
          <p:cNvPr id="13" name="TextBox 12">
            <a:extLst>
              <a:ext uri="{FF2B5EF4-FFF2-40B4-BE49-F238E27FC236}">
                <a16:creationId xmlns:a16="http://schemas.microsoft.com/office/drawing/2014/main" id="{B98D1A26-A1DE-7243-3C78-E1346F3A3D3C}"/>
              </a:ext>
            </a:extLst>
          </p:cNvPr>
          <p:cNvSpPr txBox="1"/>
          <p:nvPr/>
        </p:nvSpPr>
        <p:spPr>
          <a:xfrm>
            <a:off x="313876" y="418154"/>
            <a:ext cx="2137223" cy="184666"/>
          </a:xfrm>
          <a:prstGeom prst="rect">
            <a:avLst/>
          </a:prstGeom>
          <a:noFill/>
        </p:spPr>
        <p:txBody>
          <a:bodyPr wrap="square" rtlCol="0">
            <a:spAutoFit/>
          </a:bodyPr>
          <a:lstStyle/>
          <a:p>
            <a:r>
              <a:rPr lang="en-SG" sz="600" b="1" u="sng">
                <a:latin typeface="Book Antiqua" panose="02040602050305030304" pitchFamily="18" charset="0"/>
              </a:rPr>
              <a:t>.info() on MOM Dataset (Gross Monthly Income)</a:t>
            </a:r>
          </a:p>
        </p:txBody>
      </p:sp>
      <p:pic>
        <p:nvPicPr>
          <p:cNvPr id="17" name="Picture 16">
            <a:extLst>
              <a:ext uri="{FF2B5EF4-FFF2-40B4-BE49-F238E27FC236}">
                <a16:creationId xmlns:a16="http://schemas.microsoft.com/office/drawing/2014/main" id="{A0E0C3A6-75DB-145A-9D07-43B93515DF05}"/>
              </a:ext>
            </a:extLst>
          </p:cNvPr>
          <p:cNvPicPr>
            <a:picLocks noChangeAspect="1"/>
          </p:cNvPicPr>
          <p:nvPr/>
        </p:nvPicPr>
        <p:blipFill>
          <a:blip r:embed="rId9"/>
          <a:stretch>
            <a:fillRect/>
          </a:stretch>
        </p:blipFill>
        <p:spPr>
          <a:xfrm>
            <a:off x="3852307" y="660368"/>
            <a:ext cx="1666073" cy="817319"/>
          </a:xfrm>
          <a:prstGeom prst="rect">
            <a:avLst/>
          </a:prstGeom>
        </p:spPr>
      </p:pic>
      <p:sp>
        <p:nvSpPr>
          <p:cNvPr id="19" name="Rectangle: Rounded Corners 18">
            <a:extLst>
              <a:ext uri="{FF2B5EF4-FFF2-40B4-BE49-F238E27FC236}">
                <a16:creationId xmlns:a16="http://schemas.microsoft.com/office/drawing/2014/main" id="{BD0E5AE3-8FD9-62A9-92B4-4403C361534F}"/>
              </a:ext>
            </a:extLst>
          </p:cNvPr>
          <p:cNvSpPr/>
          <p:nvPr/>
        </p:nvSpPr>
        <p:spPr>
          <a:xfrm>
            <a:off x="222747" y="2234987"/>
            <a:ext cx="1939622" cy="830997"/>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5" name="Picture 4">
            <a:extLst>
              <a:ext uri="{FF2B5EF4-FFF2-40B4-BE49-F238E27FC236}">
                <a16:creationId xmlns:a16="http://schemas.microsoft.com/office/drawing/2014/main" id="{AD5FC549-D8E5-4FA3-4F07-9D9189D2D405}"/>
              </a:ext>
            </a:extLst>
          </p:cNvPr>
          <p:cNvPicPr>
            <a:picLocks noChangeAspect="1"/>
          </p:cNvPicPr>
          <p:nvPr/>
        </p:nvPicPr>
        <p:blipFill>
          <a:blip r:embed="rId10"/>
          <a:stretch>
            <a:fillRect/>
          </a:stretch>
        </p:blipFill>
        <p:spPr>
          <a:xfrm>
            <a:off x="42363" y="412887"/>
            <a:ext cx="334519" cy="334519"/>
          </a:xfrm>
          <a:prstGeom prst="rect">
            <a:avLst/>
          </a:prstGeom>
        </p:spPr>
      </p:pic>
      <p:pic>
        <p:nvPicPr>
          <p:cNvPr id="14" name="Picture 13">
            <a:extLst>
              <a:ext uri="{FF2B5EF4-FFF2-40B4-BE49-F238E27FC236}">
                <a16:creationId xmlns:a16="http://schemas.microsoft.com/office/drawing/2014/main" id="{9B841DAD-C11D-36AD-B871-BED42CA9C1E7}"/>
              </a:ext>
            </a:extLst>
          </p:cNvPr>
          <p:cNvPicPr>
            <a:picLocks noChangeAspect="1"/>
          </p:cNvPicPr>
          <p:nvPr/>
        </p:nvPicPr>
        <p:blipFill>
          <a:blip r:embed="rId11"/>
          <a:stretch>
            <a:fillRect/>
          </a:stretch>
        </p:blipFill>
        <p:spPr>
          <a:xfrm>
            <a:off x="2105293" y="489271"/>
            <a:ext cx="316487" cy="316487"/>
          </a:xfrm>
          <a:prstGeom prst="rect">
            <a:avLst/>
          </a:prstGeom>
        </p:spPr>
      </p:pic>
      <p:sp>
        <p:nvSpPr>
          <p:cNvPr id="21" name="TextBox 20">
            <a:extLst>
              <a:ext uri="{FF2B5EF4-FFF2-40B4-BE49-F238E27FC236}">
                <a16:creationId xmlns:a16="http://schemas.microsoft.com/office/drawing/2014/main" id="{AE4A6E7C-E61C-D0BD-C20C-3CBBC769FD05}"/>
              </a:ext>
            </a:extLst>
          </p:cNvPr>
          <p:cNvSpPr txBox="1"/>
          <p:nvPr/>
        </p:nvSpPr>
        <p:spPr>
          <a:xfrm>
            <a:off x="2259462" y="1494280"/>
            <a:ext cx="1450868" cy="1015663"/>
          </a:xfrm>
          <a:prstGeom prst="rect">
            <a:avLst/>
          </a:prstGeom>
          <a:noFill/>
        </p:spPr>
        <p:txBody>
          <a:bodyPr wrap="square" rtlCol="0">
            <a:spAutoFit/>
          </a:bodyPr>
          <a:lstStyle/>
          <a:p>
            <a:r>
              <a:rPr lang="en-US" sz="1000">
                <a:solidFill>
                  <a:schemeClr val="tx1"/>
                </a:solidFill>
                <a:latin typeface="Calibri" panose="020F0502020204030204" pitchFamily="34" charset="0"/>
                <a:ea typeface="Calibri" panose="020F0502020204030204" pitchFamily="34" charset="0"/>
                <a:cs typeface="Calibri" panose="020F0502020204030204" pitchFamily="34" charset="0"/>
              </a:rPr>
              <a:t>Since this data comes from the official MOM source, our check for missing values confirmed that there were none.</a:t>
            </a:r>
            <a:endParaRPr lang="en-SG" sz="100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p:sp>
        <p:nvSpPr>
          <p:cNvPr id="29" name="TextBox 28">
            <a:extLst>
              <a:ext uri="{FF2B5EF4-FFF2-40B4-BE49-F238E27FC236}">
                <a16:creationId xmlns:a16="http://schemas.microsoft.com/office/drawing/2014/main" id="{D03D7CBD-2502-30A4-9937-25FCF169155F}"/>
              </a:ext>
            </a:extLst>
          </p:cNvPr>
          <p:cNvSpPr txBox="1"/>
          <p:nvPr/>
        </p:nvSpPr>
        <p:spPr>
          <a:xfrm>
            <a:off x="3868177" y="502589"/>
            <a:ext cx="1995924" cy="200055"/>
          </a:xfrm>
          <a:prstGeom prst="rect">
            <a:avLst/>
          </a:prstGeom>
          <a:noFill/>
        </p:spPr>
        <p:txBody>
          <a:bodyPr wrap="square" rtlCol="0">
            <a:spAutoFit/>
          </a:bodyPr>
          <a:lstStyle/>
          <a:p>
            <a:r>
              <a:rPr lang="en-SG" sz="700" b="1" u="sng">
                <a:latin typeface="Book Antiqua" panose="02040602050305030304" pitchFamily="18" charset="0"/>
              </a:rPr>
              <a:t>We used “df_detail” for efficient EDA </a:t>
            </a:r>
          </a:p>
        </p:txBody>
      </p:sp>
      <p:pic>
        <p:nvPicPr>
          <p:cNvPr id="35" name="Graphic 34" descr="Badge 3 with solid fill">
            <a:extLst>
              <a:ext uri="{FF2B5EF4-FFF2-40B4-BE49-F238E27FC236}">
                <a16:creationId xmlns:a16="http://schemas.microsoft.com/office/drawing/2014/main" id="{55E41F50-C4CC-21A6-2216-59E0D75336FE}"/>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639442" y="450751"/>
            <a:ext cx="336830" cy="336830"/>
          </a:xfrm>
          <a:prstGeom prst="rect">
            <a:avLst/>
          </a:prstGeom>
        </p:spPr>
      </p:pic>
      <p:sp>
        <p:nvSpPr>
          <p:cNvPr id="45" name="TextBox 44">
            <a:extLst>
              <a:ext uri="{FF2B5EF4-FFF2-40B4-BE49-F238E27FC236}">
                <a16:creationId xmlns:a16="http://schemas.microsoft.com/office/drawing/2014/main" id="{C979B66B-DD0D-5118-AA3A-1D100CDF1D3F}"/>
              </a:ext>
            </a:extLst>
          </p:cNvPr>
          <p:cNvSpPr txBox="1"/>
          <p:nvPr/>
        </p:nvSpPr>
        <p:spPr>
          <a:xfrm>
            <a:off x="3759222" y="1440342"/>
            <a:ext cx="1865302" cy="1077218"/>
          </a:xfrm>
          <a:prstGeom prst="rect">
            <a:avLst/>
          </a:prstGeom>
          <a:noFill/>
        </p:spPr>
        <p:txBody>
          <a:bodyPr wrap="square" rtlCol="0">
            <a:spAutoFit/>
          </a:bodyPr>
          <a:lstStyle/>
          <a:p>
            <a:r>
              <a:rPr lang="en-US" sz="800">
                <a:solidFill>
                  <a:schemeClr val="tx1"/>
                </a:solidFill>
                <a:latin typeface="Calibri" panose="020F0502020204030204" pitchFamily="34" charset="0"/>
                <a:ea typeface="Calibri" panose="020F0502020204030204" pitchFamily="34" charset="0"/>
                <a:cs typeface="Calibri" panose="020F0502020204030204" pitchFamily="34" charset="0"/>
              </a:rPr>
              <a:t>We used </a:t>
            </a:r>
            <a:r>
              <a:rPr lang="en-US" sz="800" b="1">
                <a:solidFill>
                  <a:schemeClr val="tx1"/>
                </a:solidFill>
                <a:latin typeface="Calibri" panose="020F0502020204030204" pitchFamily="34" charset="0"/>
                <a:ea typeface="Calibri" panose="020F0502020204030204" pitchFamily="34" charset="0"/>
                <a:cs typeface="Calibri" panose="020F0502020204030204" pitchFamily="34" charset="0"/>
              </a:rPr>
              <a:t>df_detail</a:t>
            </a:r>
            <a:r>
              <a:rPr lang="en-US" sz="800">
                <a:solidFill>
                  <a:schemeClr val="tx1"/>
                </a:solidFill>
                <a:latin typeface="Calibri" panose="020F0502020204030204" pitchFamily="34" charset="0"/>
                <a:ea typeface="Calibri" panose="020F0502020204030204" pitchFamily="34" charset="0"/>
                <a:cs typeface="Calibri" panose="020F0502020204030204" pitchFamily="34" charset="0"/>
              </a:rPr>
              <a:t> to provide a concise summary of the dataset, including its structure, data types, missing values, and key statistical insights. This helps in understanding the dataset’s composition, identifying potential issues, and making informed preprocessing decisions before analysis.</a:t>
            </a:r>
            <a:endParaRPr lang="en-SG" sz="80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p:pic>
        <p:nvPicPr>
          <p:cNvPr id="49" name="Graphic 48" descr="Badge 4 with solid fill">
            <a:extLst>
              <a:ext uri="{FF2B5EF4-FFF2-40B4-BE49-F238E27FC236}">
                <a16:creationId xmlns:a16="http://schemas.microsoft.com/office/drawing/2014/main" id="{5A79756D-5619-6E18-22B8-C62B2FC5E55C}"/>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492546" y="366262"/>
            <a:ext cx="348062" cy="348062"/>
          </a:xfrm>
          <a:prstGeom prst="rect">
            <a:avLst/>
          </a:prstGeom>
        </p:spPr>
      </p:pic>
      <p:pic>
        <p:nvPicPr>
          <p:cNvPr id="52" name="Graphic 51" descr="Badge 5 with solid fill">
            <a:extLst>
              <a:ext uri="{FF2B5EF4-FFF2-40B4-BE49-F238E27FC236}">
                <a16:creationId xmlns:a16="http://schemas.microsoft.com/office/drawing/2014/main" id="{8F983D13-C9E8-5C8B-31CC-E6253AD0FA82}"/>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52010" y="3123232"/>
            <a:ext cx="376283" cy="376283"/>
          </a:xfrm>
          <a:prstGeom prst="rect">
            <a:avLst/>
          </a:prstGeom>
        </p:spPr>
      </p:pic>
    </p:spTree>
    <p:extLst>
      <p:ext uri="{BB962C8B-B14F-4D97-AF65-F5344CB8AC3E}">
        <p14:creationId xmlns:p14="http://schemas.microsoft.com/office/powerpoint/2010/main" val="256420861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Wind Energy Supplier Pitch Deck by Slidesgo">
  <a:themeElements>
    <a:clrScheme name="Simple Light">
      <a:dk1>
        <a:srgbClr val="2E3338"/>
      </a:dk1>
      <a:lt1>
        <a:srgbClr val="F6EFDC"/>
      </a:lt1>
      <a:dk2>
        <a:srgbClr val="164A4A"/>
      </a:dk2>
      <a:lt2>
        <a:srgbClr val="3F4853"/>
      </a:lt2>
      <a:accent1>
        <a:srgbClr val="81B5A8"/>
      </a:accent1>
      <a:accent2>
        <a:srgbClr val="ADDBD0"/>
      </a:accent2>
      <a:accent3>
        <a:srgbClr val="454318"/>
      </a:accent3>
      <a:accent4>
        <a:srgbClr val="FFFFFF"/>
      </a:accent4>
      <a:accent5>
        <a:srgbClr val="FFFFFF"/>
      </a:accent5>
      <a:accent6>
        <a:srgbClr val="FFFFFF"/>
      </a:accent6>
      <a:hlink>
        <a:srgbClr val="2E333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4242</Words>
  <Application>Microsoft Office PowerPoint</Application>
  <PresentationFormat>On-screen Show (16:9)</PresentationFormat>
  <Paragraphs>309</Paragraphs>
  <Slides>24</Slides>
  <Notes>9</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24</vt:i4>
      </vt:variant>
    </vt:vector>
  </HeadingPairs>
  <TitlesOfParts>
    <vt:vector size="35" baseType="lpstr">
      <vt:lpstr>Syne</vt:lpstr>
      <vt:lpstr>Calibri</vt:lpstr>
      <vt:lpstr>Consolas</vt:lpstr>
      <vt:lpstr>Bodoni MT Black</vt:lpstr>
      <vt:lpstr>Book Antiqua</vt:lpstr>
      <vt:lpstr>Commissioner ExtraBold</vt:lpstr>
      <vt:lpstr>Wingdings</vt:lpstr>
      <vt:lpstr>Barlow SemiBold</vt:lpstr>
      <vt:lpstr>Arial</vt:lpstr>
      <vt:lpstr>Commissioner</vt:lpstr>
      <vt:lpstr>Wind Energy Supplier Pitch Deck by Slidesgo</vt:lpstr>
      <vt:lpstr>A Deep Dive Into How Inflation And National Income Impacts Singapore’s Computing Graduates </vt:lpstr>
      <vt:lpstr>Our Presentation Flow</vt:lpstr>
      <vt:lpstr>Research Question</vt:lpstr>
      <vt:lpstr>Datasets Analysis</vt:lpstr>
      <vt:lpstr>Background Information</vt:lpstr>
      <vt:lpstr>Exploratory Data Analysis &amp; Data Wrangling (Using Pandas, Numpy &amp; Statsmodels)</vt:lpstr>
      <vt:lpstr>Dataset 1: Data Exploration &amp; In-Depth Analysis</vt:lpstr>
      <vt:lpstr>Dataset 1: Data Exploration &amp; Cleaning (Preprocessing)</vt:lpstr>
      <vt:lpstr>Dataset 2: Data Exploration &amp; Cleaning (Preprocessing)</vt:lpstr>
      <vt:lpstr>Dataset 2: Visualising National Median Gross Monthly Income Trends (2013-2023) </vt:lpstr>
      <vt:lpstr>Dataset 3 : Exploratory Data Analysis Using NumPy &amp; Pandas</vt:lpstr>
      <vt:lpstr>Dataset 3: Visualising The Trends of Singapore's Inflation Rates (2013-2023) </vt:lpstr>
      <vt:lpstr>Merged Data: Merging Datasets For Efficient EDA</vt:lpstr>
      <vt:lpstr>Data Distribution Analysis: Merged Dataset</vt:lpstr>
      <vt:lpstr>Predicting 2023 Employment Rate &amp; Salary: Impact of Inflation &amp; National Income on Computing Graduates (StatsModels)</vt:lpstr>
      <vt:lpstr>Data Visualisation With MatPlotLib &amp; seaborn</vt:lpstr>
      <vt:lpstr>Data Visualisation: Pie Chart &amp; Bar Chart</vt:lpstr>
      <vt:lpstr>Data Visualisation: Line Charts (Trends &amp; Correlations)</vt:lpstr>
      <vt:lpstr>Data Visualisation: Boxplot, Bar Chart, Histogram</vt:lpstr>
      <vt:lpstr>Conclusions To Research Question</vt:lpstr>
      <vt:lpstr>Steps Taken to Answer the Research Question</vt:lpstr>
      <vt:lpstr>Final Conclusions</vt:lpstr>
      <vt:lpstr>Responsibilities &amp; Tasks Completed!</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BALAMURUGAN SIDDHARTHA</cp:lastModifiedBy>
  <cp:revision>1</cp:revision>
  <dcterms:modified xsi:type="dcterms:W3CDTF">2025-02-09T18:36:15Z</dcterms:modified>
</cp:coreProperties>
</file>